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6" r:id="rId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8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192C3-2108-935C-AC50-4B8AEFAE9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2693E8-FA56-6537-F694-9BFFF0DD9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C4F36D-56AD-F18F-2CA3-173B5452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779D8D-1D86-B3B4-C644-05B5D3A71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94BBA-E3C4-5E2D-A3D1-829E9F22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6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F9444-0D09-44B7-7596-D819BB61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EB7E30-F2F0-6896-8CF8-6B294BF86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1D778E-84C2-F3A9-1859-9220B57C6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251B64-5AE0-E448-C71B-96A09796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D30E84-F575-3F68-B413-3BF2A9B7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22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D9C6FE-7F88-F744-B5C2-D96A01F60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19F739-68BD-0F9B-6AE8-D982F9878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CC286C-0887-DFB5-6545-E8C4C562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9A4058-B8A9-A23D-C01C-B6D3303F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07DD64-E8E0-30F6-C45C-A1336F44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65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58AF1-DE6E-1A0F-252A-A5D6D165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A934C7-F7E2-A6B1-88D2-9F619A2BA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A3ADB1-F025-277C-A064-4BBCAAA6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E528A9-910E-92FD-2ED9-08F76CE9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642EA6-ED25-6BB7-5020-8C0C8116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69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23E5E-FA46-DF91-4247-F6571501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70F191-D33E-8735-5D4E-405217504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FAED86-E718-A743-41DB-78CE3FAB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249553-760B-A085-D306-5194E6FF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1F1F5F-56E9-C334-78FA-7E1C89AD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71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E68B67-1DBC-61AD-B652-97CBCE79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39A725-25CE-5160-AC6F-C38C52198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2132AB-5C95-46EF-E5CB-3794A6F6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D20D60-4DC8-90C9-DFE9-93D5190D9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87C981-5B2B-A806-E9D9-8484AABE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1AA264-5C23-6514-EAE8-21B4E295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384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A091B3-8101-0EA9-0C77-E0B716A1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1DC0E0-911A-F273-BE90-AED2F1F58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14B561-617A-3281-7D3C-CDB49DDF5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8D2B99-8654-CB63-EF77-4264EE5CC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1E07EA6-00A3-B972-28EC-D983F4029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99F0856-5B69-6DBD-2CF9-BBE9AD70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8B9255-515A-9030-A867-A4A09485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AB4CA9-BE58-D79B-CF07-982FCB46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300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4AC0A-49AB-AF44-BBE3-A7C7C314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7FD2AE-88DE-A543-D8EC-26AE36EBF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0DA1B5-9DDC-3EA8-20A1-2090892A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1F0BB0-38ED-37AB-6AB7-D12193D6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412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F2ABD57-1BA4-47CA-C288-FF7BC12E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9D5EC30-EA88-45FB-39F0-08C62E55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C5D8D1-0808-6DF5-8F7A-A0B595F1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743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C42CF-2302-7E5B-5A76-BC5A6FB37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B80E09-FAAB-4C7D-AEB4-CCC9EDA96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4183A2-6DF6-0574-FED9-3708946A9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A0AB5C-1046-F3FB-3D78-B1B2AAE9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0F19CF-0CB1-D5BB-8F93-345FB090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D5E291-2F27-1132-1BA4-E334B6A1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76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43513-6C27-BCD2-6DD0-92F0E104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055695-16F0-4D38-4F52-263A0A5091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69AC8B-3C8A-44A4-8A4C-2C5EE2A89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7B316D-8728-A8BD-C34F-5483B253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85F6C7-CEBA-01F5-291B-48060D7F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532E81-AC96-49AF-F52E-F589ACA2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16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156600D-FD1D-A9E1-F7B0-365CBFF9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188D07-B3BC-C22B-D854-0FA1899E6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A83A7E-34EA-AF7B-5172-D66CB3D9A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D5533-7475-4CD6-B149-B903F5FDEF08}" type="datetimeFigureOut">
              <a:rPr lang="es-ES" smtClean="0"/>
              <a:t>04/25/2024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6D250E-8A18-10FE-F43C-6D3BB9F53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B9416A-8127-EFBD-446D-C41D88765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518AB-8FDC-442E-BB0A-4385FB93E9C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13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>
            <a:extLst>
              <a:ext uri="{FF2B5EF4-FFF2-40B4-BE49-F238E27FC236}">
                <a16:creationId xmlns:a16="http://schemas.microsoft.com/office/drawing/2014/main" id="{62153E57-B129-28B4-F8F7-239778D5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32" y="4201157"/>
            <a:ext cx="2334574" cy="1876751"/>
          </a:xfrm>
          <a:prstGeom prst="rect">
            <a:avLst/>
          </a:prstGeom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FA73C43-086E-04A0-7AB9-8FA0440869BD}"/>
              </a:ext>
            </a:extLst>
          </p:cNvPr>
          <p:cNvSpPr/>
          <p:nvPr/>
        </p:nvSpPr>
        <p:spPr>
          <a:xfrm>
            <a:off x="2492842" y="5632196"/>
            <a:ext cx="244402" cy="4259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5751F73-A608-D4FF-7882-446003978B42}"/>
              </a:ext>
            </a:extLst>
          </p:cNvPr>
          <p:cNvGrpSpPr/>
          <p:nvPr/>
        </p:nvGrpSpPr>
        <p:grpSpPr>
          <a:xfrm>
            <a:off x="2492399" y="5350319"/>
            <a:ext cx="250822" cy="723005"/>
            <a:chOff x="5587922" y="2713244"/>
            <a:chExt cx="250822" cy="723005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67CA585E-70F4-AE5B-6066-D18E419AC919}"/>
                </a:ext>
              </a:extLst>
            </p:cNvPr>
            <p:cNvSpPr/>
            <p:nvPr/>
          </p:nvSpPr>
          <p:spPr>
            <a:xfrm>
              <a:off x="5587922" y="2794899"/>
              <a:ext cx="250822" cy="6413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575D72B-66A7-DA1E-4CDA-669E011CBCEE}"/>
                </a:ext>
              </a:extLst>
            </p:cNvPr>
            <p:cNvSpPr/>
            <p:nvPr/>
          </p:nvSpPr>
          <p:spPr>
            <a:xfrm>
              <a:off x="5635545" y="2719596"/>
              <a:ext cx="155575" cy="7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449C677-E285-25D6-D95C-119B49BA14A3}"/>
                </a:ext>
              </a:extLst>
            </p:cNvPr>
            <p:cNvSpPr/>
            <p:nvPr/>
          </p:nvSpPr>
          <p:spPr>
            <a:xfrm>
              <a:off x="5641219" y="2713244"/>
              <a:ext cx="144382" cy="88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0B3A148-B44E-D93B-E25A-69DA989A0776}"/>
              </a:ext>
            </a:extLst>
          </p:cNvPr>
          <p:cNvGrpSpPr/>
          <p:nvPr/>
        </p:nvGrpSpPr>
        <p:grpSpPr>
          <a:xfrm>
            <a:off x="1399431" y="1209952"/>
            <a:ext cx="4297108" cy="2395923"/>
            <a:chOff x="5665306" y="1285490"/>
            <a:chExt cx="4297108" cy="2395923"/>
          </a:xfrm>
        </p:grpSpPr>
        <p:sp>
          <p:nvSpPr>
            <p:cNvPr id="72" name="Arrow: Bent 71">
              <a:extLst>
                <a:ext uri="{FF2B5EF4-FFF2-40B4-BE49-F238E27FC236}">
                  <a16:creationId xmlns:a16="http://schemas.microsoft.com/office/drawing/2014/main" id="{796CFD70-C085-B08F-9361-A56C4770A7A0}"/>
                </a:ext>
              </a:extLst>
            </p:cNvPr>
            <p:cNvSpPr/>
            <p:nvPr/>
          </p:nvSpPr>
          <p:spPr>
            <a:xfrm>
              <a:off x="6085232" y="2490856"/>
              <a:ext cx="1328742" cy="418028"/>
            </a:xfrm>
            <a:prstGeom prst="bentArrow">
              <a:avLst>
                <a:gd name="adj1" fmla="val 25000"/>
                <a:gd name="adj2" fmla="val 2403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0BBB9B-C7F1-8437-1A08-F96B7DB3D30F}"/>
                </a:ext>
              </a:extLst>
            </p:cNvPr>
            <p:cNvSpPr/>
            <p:nvPr/>
          </p:nvSpPr>
          <p:spPr>
            <a:xfrm>
              <a:off x="5665306" y="2114550"/>
              <a:ext cx="965681" cy="1566863"/>
            </a:xfrm>
            <a:custGeom>
              <a:avLst/>
              <a:gdLst>
                <a:gd name="connsiteX0" fmla="*/ 355746 w 359722"/>
                <a:gd name="connsiteY0" fmla="*/ 495300 h 561975"/>
                <a:gd name="connsiteX1" fmla="*/ 246542 w 359722"/>
                <a:gd name="connsiteY1" fmla="*/ 245659 h 561975"/>
                <a:gd name="connsiteX2" fmla="*/ 246542 w 359722"/>
                <a:gd name="connsiteY2" fmla="*/ 71295 h 561975"/>
                <a:gd name="connsiteX3" fmla="*/ 260496 w 359722"/>
                <a:gd name="connsiteY3" fmla="*/ 37624 h 561975"/>
                <a:gd name="connsiteX4" fmla="*/ 281851 w 359722"/>
                <a:gd name="connsiteY4" fmla="*/ 16259 h 561975"/>
                <a:gd name="connsiteX5" fmla="*/ 281850 w 359722"/>
                <a:gd name="connsiteY5" fmla="*/ 2789 h 561975"/>
                <a:gd name="connsiteX6" fmla="*/ 275117 w 359722"/>
                <a:gd name="connsiteY6" fmla="*/ 0 h 561975"/>
                <a:gd name="connsiteX7" fmla="*/ 84617 w 359722"/>
                <a:gd name="connsiteY7" fmla="*/ 0 h 561975"/>
                <a:gd name="connsiteX8" fmla="*/ 75094 w 359722"/>
                <a:gd name="connsiteY8" fmla="*/ 9527 h 561975"/>
                <a:gd name="connsiteX9" fmla="*/ 77883 w 359722"/>
                <a:gd name="connsiteY9" fmla="*/ 16259 h 561975"/>
                <a:gd name="connsiteX10" fmla="*/ 99238 w 359722"/>
                <a:gd name="connsiteY10" fmla="*/ 37624 h 561975"/>
                <a:gd name="connsiteX11" fmla="*/ 113192 w 359722"/>
                <a:gd name="connsiteY11" fmla="*/ 71295 h 561975"/>
                <a:gd name="connsiteX12" fmla="*/ 113192 w 359722"/>
                <a:gd name="connsiteY12" fmla="*/ 245659 h 561975"/>
                <a:gd name="connsiteX13" fmla="*/ 3988 w 359722"/>
                <a:gd name="connsiteY13" fmla="*/ 495300 h 561975"/>
                <a:gd name="connsiteX14" fmla="*/ 28587 w 359722"/>
                <a:gd name="connsiteY14" fmla="*/ 557999 h 561975"/>
                <a:gd name="connsiteX15" fmla="*/ 47622 w 359722"/>
                <a:gd name="connsiteY15" fmla="*/ 561975 h 561975"/>
                <a:gd name="connsiteX16" fmla="*/ 312112 w 359722"/>
                <a:gd name="connsiteY16" fmla="*/ 561975 h 561975"/>
                <a:gd name="connsiteX17" fmla="*/ 359722 w 359722"/>
                <a:gd name="connsiteY17" fmla="*/ 514335 h 561975"/>
                <a:gd name="connsiteX18" fmla="*/ 355746 w 359722"/>
                <a:gd name="connsiteY18" fmla="*/ 495300 h 561975"/>
                <a:gd name="connsiteX19" fmla="*/ 112706 w 359722"/>
                <a:gd name="connsiteY19" fmla="*/ 24155 h 561975"/>
                <a:gd name="connsiteX20" fmla="*/ 107773 w 359722"/>
                <a:gd name="connsiteY20" fmla="*/ 19212 h 561975"/>
                <a:gd name="connsiteX21" fmla="*/ 107839 w 359722"/>
                <a:gd name="connsiteY21" fmla="*/ 19050 h 561975"/>
                <a:gd name="connsiteX22" fmla="*/ 251895 w 359722"/>
                <a:gd name="connsiteY22" fmla="*/ 19050 h 561975"/>
                <a:gd name="connsiteX23" fmla="*/ 251962 w 359722"/>
                <a:gd name="connsiteY23" fmla="*/ 19212 h 561975"/>
                <a:gd name="connsiteX24" fmla="*/ 247018 w 359722"/>
                <a:gd name="connsiteY24" fmla="*/ 24155 h 561975"/>
                <a:gd name="connsiteX25" fmla="*/ 227492 w 359722"/>
                <a:gd name="connsiteY25" fmla="*/ 71295 h 561975"/>
                <a:gd name="connsiteX26" fmla="*/ 227492 w 359722"/>
                <a:gd name="connsiteY26" fmla="*/ 123825 h 561975"/>
                <a:gd name="connsiteX27" fmla="*/ 132242 w 359722"/>
                <a:gd name="connsiteY27" fmla="*/ 123825 h 561975"/>
                <a:gd name="connsiteX28" fmla="*/ 132242 w 359722"/>
                <a:gd name="connsiteY28" fmla="*/ 71342 h 561975"/>
                <a:gd name="connsiteX29" fmla="*/ 112706 w 359722"/>
                <a:gd name="connsiteY29" fmla="*/ 24155 h 561975"/>
                <a:gd name="connsiteX30" fmla="*/ 336077 w 359722"/>
                <a:gd name="connsiteY30" fmla="*/ 529990 h 561975"/>
                <a:gd name="connsiteX31" fmla="*/ 312112 w 359722"/>
                <a:gd name="connsiteY31" fmla="*/ 542925 h 561975"/>
                <a:gd name="connsiteX32" fmla="*/ 47622 w 359722"/>
                <a:gd name="connsiteY32" fmla="*/ 542925 h 561975"/>
                <a:gd name="connsiteX33" fmla="*/ 19052 w 359722"/>
                <a:gd name="connsiteY33" fmla="*/ 514345 h 561975"/>
                <a:gd name="connsiteX34" fmla="*/ 21438 w 359722"/>
                <a:gd name="connsiteY34" fmla="*/ 502920 h 561975"/>
                <a:gd name="connsiteX35" fmla="*/ 131442 w 359722"/>
                <a:gd name="connsiteY35" fmla="*/ 251460 h 561975"/>
                <a:gd name="connsiteX36" fmla="*/ 132242 w 359722"/>
                <a:gd name="connsiteY36" fmla="*/ 247650 h 561975"/>
                <a:gd name="connsiteX37" fmla="*/ 132242 w 359722"/>
                <a:gd name="connsiteY37" fmla="*/ 142875 h 561975"/>
                <a:gd name="connsiteX38" fmla="*/ 227492 w 359722"/>
                <a:gd name="connsiteY38" fmla="*/ 142875 h 561975"/>
                <a:gd name="connsiteX39" fmla="*/ 227492 w 359722"/>
                <a:gd name="connsiteY39" fmla="*/ 247650 h 561975"/>
                <a:gd name="connsiteX40" fmla="*/ 228292 w 359722"/>
                <a:gd name="connsiteY40" fmla="*/ 251460 h 561975"/>
                <a:gd name="connsiteX41" fmla="*/ 338297 w 359722"/>
                <a:gd name="connsiteY41" fmla="*/ 502920 h 561975"/>
                <a:gd name="connsiteX42" fmla="*/ 336077 w 359722"/>
                <a:gd name="connsiteY42" fmla="*/ 52999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9722" h="561975">
                  <a:moveTo>
                    <a:pt x="355746" y="495300"/>
                  </a:moveTo>
                  <a:lnTo>
                    <a:pt x="246542" y="245659"/>
                  </a:lnTo>
                  <a:lnTo>
                    <a:pt x="246542" y="71295"/>
                  </a:lnTo>
                  <a:cubicBezTo>
                    <a:pt x="246510" y="58658"/>
                    <a:pt x="251535" y="46533"/>
                    <a:pt x="260496" y="37624"/>
                  </a:cubicBezTo>
                  <a:lnTo>
                    <a:pt x="281851" y="16259"/>
                  </a:lnTo>
                  <a:cubicBezTo>
                    <a:pt x="285571" y="12539"/>
                    <a:pt x="285570" y="6508"/>
                    <a:pt x="281850" y="2789"/>
                  </a:cubicBezTo>
                  <a:cubicBezTo>
                    <a:pt x="280064" y="1004"/>
                    <a:pt x="277642" y="1"/>
                    <a:pt x="275117" y="0"/>
                  </a:cubicBezTo>
                  <a:lnTo>
                    <a:pt x="84617" y="0"/>
                  </a:lnTo>
                  <a:cubicBezTo>
                    <a:pt x="79357" y="1"/>
                    <a:pt x="75093" y="4266"/>
                    <a:pt x="75094" y="9527"/>
                  </a:cubicBezTo>
                  <a:cubicBezTo>
                    <a:pt x="75095" y="12052"/>
                    <a:pt x="76098" y="14473"/>
                    <a:pt x="77883" y="16259"/>
                  </a:cubicBezTo>
                  <a:lnTo>
                    <a:pt x="99238" y="37624"/>
                  </a:lnTo>
                  <a:cubicBezTo>
                    <a:pt x="108199" y="46533"/>
                    <a:pt x="113225" y="58658"/>
                    <a:pt x="113192" y="71295"/>
                  </a:cubicBezTo>
                  <a:lnTo>
                    <a:pt x="113192" y="245659"/>
                  </a:lnTo>
                  <a:lnTo>
                    <a:pt x="3988" y="495300"/>
                  </a:lnTo>
                  <a:cubicBezTo>
                    <a:pt x="-6533" y="519407"/>
                    <a:pt x="4481" y="547478"/>
                    <a:pt x="28587" y="557999"/>
                  </a:cubicBezTo>
                  <a:cubicBezTo>
                    <a:pt x="34591" y="560620"/>
                    <a:pt x="41071" y="561973"/>
                    <a:pt x="47622" y="561975"/>
                  </a:cubicBezTo>
                  <a:lnTo>
                    <a:pt x="312112" y="561975"/>
                  </a:lnTo>
                  <a:cubicBezTo>
                    <a:pt x="338415" y="561966"/>
                    <a:pt x="359731" y="540637"/>
                    <a:pt x="359722" y="514335"/>
                  </a:cubicBezTo>
                  <a:cubicBezTo>
                    <a:pt x="359720" y="507784"/>
                    <a:pt x="358367" y="501304"/>
                    <a:pt x="355746" y="495300"/>
                  </a:cubicBezTo>
                  <a:close/>
                  <a:moveTo>
                    <a:pt x="112706" y="24155"/>
                  </a:moveTo>
                  <a:lnTo>
                    <a:pt x="107773" y="19212"/>
                  </a:lnTo>
                  <a:cubicBezTo>
                    <a:pt x="107687" y="19126"/>
                    <a:pt x="107715" y="19050"/>
                    <a:pt x="107839" y="19050"/>
                  </a:cubicBezTo>
                  <a:lnTo>
                    <a:pt x="251895" y="19050"/>
                  </a:lnTo>
                  <a:cubicBezTo>
                    <a:pt x="252019" y="19050"/>
                    <a:pt x="252048" y="19126"/>
                    <a:pt x="251962" y="19212"/>
                  </a:cubicBezTo>
                  <a:lnTo>
                    <a:pt x="247018" y="24155"/>
                  </a:lnTo>
                  <a:cubicBezTo>
                    <a:pt x="234517" y="36658"/>
                    <a:pt x="227493" y="53614"/>
                    <a:pt x="227492" y="71295"/>
                  </a:cubicBezTo>
                  <a:lnTo>
                    <a:pt x="227492" y="123825"/>
                  </a:lnTo>
                  <a:lnTo>
                    <a:pt x="132242" y="123825"/>
                  </a:lnTo>
                  <a:lnTo>
                    <a:pt x="132242" y="71342"/>
                  </a:lnTo>
                  <a:cubicBezTo>
                    <a:pt x="132241" y="53646"/>
                    <a:pt x="125215" y="36673"/>
                    <a:pt x="112706" y="24155"/>
                  </a:cubicBezTo>
                  <a:close/>
                  <a:moveTo>
                    <a:pt x="336077" y="529990"/>
                  </a:moveTo>
                  <a:cubicBezTo>
                    <a:pt x="330846" y="538138"/>
                    <a:pt x="321795" y="543024"/>
                    <a:pt x="312112" y="542925"/>
                  </a:cubicBezTo>
                  <a:lnTo>
                    <a:pt x="47622" y="542925"/>
                  </a:lnTo>
                  <a:cubicBezTo>
                    <a:pt x="31840" y="542922"/>
                    <a:pt x="19049" y="530126"/>
                    <a:pt x="19052" y="514345"/>
                  </a:cubicBezTo>
                  <a:cubicBezTo>
                    <a:pt x="19053" y="510413"/>
                    <a:pt x="19865" y="506523"/>
                    <a:pt x="21438" y="502920"/>
                  </a:cubicBezTo>
                  <a:lnTo>
                    <a:pt x="131442" y="251460"/>
                  </a:lnTo>
                  <a:cubicBezTo>
                    <a:pt x="131971" y="250260"/>
                    <a:pt x="132243" y="248962"/>
                    <a:pt x="132242" y="247650"/>
                  </a:cubicBezTo>
                  <a:lnTo>
                    <a:pt x="132242" y="142875"/>
                  </a:lnTo>
                  <a:lnTo>
                    <a:pt x="227492" y="142875"/>
                  </a:lnTo>
                  <a:lnTo>
                    <a:pt x="227492" y="247650"/>
                  </a:lnTo>
                  <a:cubicBezTo>
                    <a:pt x="227491" y="248962"/>
                    <a:pt x="227764" y="250260"/>
                    <a:pt x="228292" y="251460"/>
                  </a:cubicBezTo>
                  <a:lnTo>
                    <a:pt x="338297" y="502920"/>
                  </a:lnTo>
                  <a:cubicBezTo>
                    <a:pt x="342248" y="511727"/>
                    <a:pt x="341410" y="521944"/>
                    <a:pt x="336077" y="5299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D7D72DB-887D-240E-6564-7576CC84475F}"/>
                </a:ext>
              </a:extLst>
            </p:cNvPr>
            <p:cNvSpPr/>
            <p:nvPr/>
          </p:nvSpPr>
          <p:spPr>
            <a:xfrm>
              <a:off x="6763104" y="3040063"/>
              <a:ext cx="250822" cy="6413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7DD3FD6-6DAE-69F4-DE97-1359B8734027}"/>
                </a:ext>
              </a:extLst>
            </p:cNvPr>
            <p:cNvSpPr/>
            <p:nvPr/>
          </p:nvSpPr>
          <p:spPr>
            <a:xfrm>
              <a:off x="6810727" y="2964760"/>
              <a:ext cx="155575" cy="753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9AA5D3F-6855-F1A1-E7F9-8F4ACD0C902C}"/>
                </a:ext>
              </a:extLst>
            </p:cNvPr>
            <p:cNvSpPr/>
            <p:nvPr/>
          </p:nvSpPr>
          <p:spPr>
            <a:xfrm>
              <a:off x="6775804" y="2855913"/>
              <a:ext cx="225423" cy="108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DC4EECF-8A18-8023-A2C3-846836056121}"/>
                </a:ext>
              </a:extLst>
            </p:cNvPr>
            <p:cNvGrpSpPr/>
            <p:nvPr/>
          </p:nvGrpSpPr>
          <p:grpSpPr>
            <a:xfrm>
              <a:off x="6839064" y="1952240"/>
              <a:ext cx="96467" cy="1235780"/>
              <a:chOff x="5665150" y="1908701"/>
              <a:chExt cx="115571" cy="1636182"/>
            </a:xfrm>
            <a:solidFill>
              <a:schemeClr val="bg1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BE280B-6F5C-A981-7557-6F7E5BC010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3408" y="2983775"/>
                <a:ext cx="13716" cy="561108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FDB44EF-0A94-D31C-EC1E-11990F2B4FFB}"/>
                  </a:ext>
                </a:extLst>
              </p:cNvPr>
              <p:cNvSpPr/>
              <p:nvPr/>
            </p:nvSpPr>
            <p:spPr>
              <a:xfrm>
                <a:off x="5683251" y="2229747"/>
                <a:ext cx="79374" cy="75882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B9E70F-C723-765D-4024-DA7A1B67C867}"/>
                  </a:ext>
                </a:extLst>
              </p:cNvPr>
              <p:cNvSpPr/>
              <p:nvPr/>
            </p:nvSpPr>
            <p:spPr>
              <a:xfrm>
                <a:off x="5700077" y="1954420"/>
                <a:ext cx="45719" cy="22510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FB6F40-E355-193A-38FA-9950EE164360}"/>
                  </a:ext>
                </a:extLst>
              </p:cNvPr>
              <p:cNvSpPr/>
              <p:nvPr/>
            </p:nvSpPr>
            <p:spPr>
              <a:xfrm flipV="1">
                <a:off x="5665150" y="1908701"/>
                <a:ext cx="115570" cy="4571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D6FC206-82A7-DBBC-923E-B71888936503}"/>
                  </a:ext>
                </a:extLst>
              </p:cNvPr>
              <p:cNvSpPr/>
              <p:nvPr/>
            </p:nvSpPr>
            <p:spPr>
              <a:xfrm flipV="1">
                <a:off x="5665151" y="2182440"/>
                <a:ext cx="115570" cy="4571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766D3252-16BB-C451-33BC-9FBA382E6973}"/>
                </a:ext>
              </a:extLst>
            </p:cNvPr>
            <p:cNvSpPr/>
            <p:nvPr/>
          </p:nvSpPr>
          <p:spPr>
            <a:xfrm>
              <a:off x="6779819" y="3485086"/>
              <a:ext cx="217335" cy="189812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0633"/>
                <a:gd name="connsiteX1" fmla="*/ 5659 w 43256"/>
                <a:gd name="connsiteY1" fmla="*/ 6766 h 40633"/>
                <a:gd name="connsiteX2" fmla="*/ 14041 w 43256"/>
                <a:gd name="connsiteY2" fmla="*/ 5061 h 40633"/>
                <a:gd name="connsiteX3" fmla="*/ 22492 w 43256"/>
                <a:gd name="connsiteY3" fmla="*/ 3291 h 40633"/>
                <a:gd name="connsiteX4" fmla="*/ 25785 w 43256"/>
                <a:gd name="connsiteY4" fmla="*/ 59 h 40633"/>
                <a:gd name="connsiteX5" fmla="*/ 29869 w 43256"/>
                <a:gd name="connsiteY5" fmla="*/ 2340 h 40633"/>
                <a:gd name="connsiteX6" fmla="*/ 35499 w 43256"/>
                <a:gd name="connsiteY6" fmla="*/ 549 h 40633"/>
                <a:gd name="connsiteX7" fmla="*/ 38354 w 43256"/>
                <a:gd name="connsiteY7" fmla="*/ 5435 h 40633"/>
                <a:gd name="connsiteX8" fmla="*/ 42018 w 43256"/>
                <a:gd name="connsiteY8" fmla="*/ 10177 h 40633"/>
                <a:gd name="connsiteX9" fmla="*/ 41854 w 43256"/>
                <a:gd name="connsiteY9" fmla="*/ 15319 h 40633"/>
                <a:gd name="connsiteX10" fmla="*/ 43052 w 43256"/>
                <a:gd name="connsiteY10" fmla="*/ 23181 h 40633"/>
                <a:gd name="connsiteX11" fmla="*/ 37440 w 43256"/>
                <a:gd name="connsiteY11" fmla="*/ 30063 h 40633"/>
                <a:gd name="connsiteX12" fmla="*/ 35431 w 43256"/>
                <a:gd name="connsiteY12" fmla="*/ 35960 h 40633"/>
                <a:gd name="connsiteX13" fmla="*/ 28591 w 43256"/>
                <a:gd name="connsiteY13" fmla="*/ 36674 h 40633"/>
                <a:gd name="connsiteX14" fmla="*/ 16516 w 43256"/>
                <a:gd name="connsiteY14" fmla="*/ 39125 h 40633"/>
                <a:gd name="connsiteX15" fmla="*/ 5840 w 43256"/>
                <a:gd name="connsiteY15" fmla="*/ 35331 h 40633"/>
                <a:gd name="connsiteX16" fmla="*/ 1146 w 43256"/>
                <a:gd name="connsiteY16" fmla="*/ 31109 h 40633"/>
                <a:gd name="connsiteX17" fmla="*/ 2149 w 43256"/>
                <a:gd name="connsiteY17" fmla="*/ 25410 h 40633"/>
                <a:gd name="connsiteX18" fmla="*/ 31 w 43256"/>
                <a:gd name="connsiteY18" fmla="*/ 19563 h 40633"/>
                <a:gd name="connsiteX19" fmla="*/ 3899 w 43256"/>
                <a:gd name="connsiteY19" fmla="*/ 14366 h 40633"/>
                <a:gd name="connsiteX20" fmla="*/ 3936 w 43256"/>
                <a:gd name="connsiteY20" fmla="*/ 14229 h 40633"/>
                <a:gd name="connsiteX0" fmla="*/ 4729 w 43256"/>
                <a:gd name="connsiteY0" fmla="*/ 26036 h 40633"/>
                <a:gd name="connsiteX1" fmla="*/ 2196 w 43256"/>
                <a:gd name="connsiteY1" fmla="*/ 25239 h 40633"/>
                <a:gd name="connsiteX2" fmla="*/ 6964 w 43256"/>
                <a:gd name="connsiteY2" fmla="*/ 34758 h 40633"/>
                <a:gd name="connsiteX3" fmla="*/ 5856 w 43256"/>
                <a:gd name="connsiteY3" fmla="*/ 35139 h 40633"/>
                <a:gd name="connsiteX4" fmla="*/ 16514 w 43256"/>
                <a:gd name="connsiteY4" fmla="*/ 38949 h 40633"/>
                <a:gd name="connsiteX5" fmla="*/ 15846 w 43256"/>
                <a:gd name="connsiteY5" fmla="*/ 37209 h 40633"/>
                <a:gd name="connsiteX6" fmla="*/ 28863 w 43256"/>
                <a:gd name="connsiteY6" fmla="*/ 34610 h 40633"/>
                <a:gd name="connsiteX7" fmla="*/ 28596 w 43256"/>
                <a:gd name="connsiteY7" fmla="*/ 36519 h 40633"/>
                <a:gd name="connsiteX8" fmla="*/ 34165 w 43256"/>
                <a:gd name="connsiteY8" fmla="*/ 22813 h 40633"/>
                <a:gd name="connsiteX9" fmla="*/ 37416 w 43256"/>
                <a:gd name="connsiteY9" fmla="*/ 29949 h 40633"/>
                <a:gd name="connsiteX10" fmla="*/ 41834 w 43256"/>
                <a:gd name="connsiteY10" fmla="*/ 15213 h 40633"/>
                <a:gd name="connsiteX11" fmla="*/ 40386 w 43256"/>
                <a:gd name="connsiteY11" fmla="*/ 17889 h 40633"/>
                <a:gd name="connsiteX12" fmla="*/ 38360 w 43256"/>
                <a:gd name="connsiteY12" fmla="*/ 5285 h 40633"/>
                <a:gd name="connsiteX13" fmla="*/ 38436 w 43256"/>
                <a:gd name="connsiteY13" fmla="*/ 6549 h 40633"/>
                <a:gd name="connsiteX14" fmla="*/ 29114 w 43256"/>
                <a:gd name="connsiteY14" fmla="*/ 3811 h 40633"/>
                <a:gd name="connsiteX15" fmla="*/ 29856 w 43256"/>
                <a:gd name="connsiteY15" fmla="*/ 2199 h 40633"/>
                <a:gd name="connsiteX16" fmla="*/ 22177 w 43256"/>
                <a:gd name="connsiteY16" fmla="*/ 4579 h 40633"/>
                <a:gd name="connsiteX17" fmla="*/ 22536 w 43256"/>
                <a:gd name="connsiteY17" fmla="*/ 3189 h 40633"/>
                <a:gd name="connsiteX18" fmla="*/ 14036 w 43256"/>
                <a:gd name="connsiteY18" fmla="*/ 5051 h 40633"/>
                <a:gd name="connsiteX19" fmla="*/ 15336 w 43256"/>
                <a:gd name="connsiteY19" fmla="*/ 6399 h 40633"/>
                <a:gd name="connsiteX20" fmla="*/ 4163 w 43256"/>
                <a:gd name="connsiteY20" fmla="*/ 15648 h 40633"/>
                <a:gd name="connsiteX21" fmla="*/ 3936 w 43256"/>
                <a:gd name="connsiteY21" fmla="*/ 14229 h 40633"/>
                <a:gd name="connsiteX0" fmla="*/ 3936 w 43256"/>
                <a:gd name="connsiteY0" fmla="*/ 14229 h 40633"/>
                <a:gd name="connsiteX1" fmla="*/ 5659 w 43256"/>
                <a:gd name="connsiteY1" fmla="*/ 6766 h 40633"/>
                <a:gd name="connsiteX2" fmla="*/ 14041 w 43256"/>
                <a:gd name="connsiteY2" fmla="*/ 5061 h 40633"/>
                <a:gd name="connsiteX3" fmla="*/ 22492 w 43256"/>
                <a:gd name="connsiteY3" fmla="*/ 3291 h 40633"/>
                <a:gd name="connsiteX4" fmla="*/ 25785 w 43256"/>
                <a:gd name="connsiteY4" fmla="*/ 59 h 40633"/>
                <a:gd name="connsiteX5" fmla="*/ 29869 w 43256"/>
                <a:gd name="connsiteY5" fmla="*/ 2340 h 40633"/>
                <a:gd name="connsiteX6" fmla="*/ 35499 w 43256"/>
                <a:gd name="connsiteY6" fmla="*/ 549 h 40633"/>
                <a:gd name="connsiteX7" fmla="*/ 38354 w 43256"/>
                <a:gd name="connsiteY7" fmla="*/ 5435 h 40633"/>
                <a:gd name="connsiteX8" fmla="*/ 42018 w 43256"/>
                <a:gd name="connsiteY8" fmla="*/ 10177 h 40633"/>
                <a:gd name="connsiteX9" fmla="*/ 41854 w 43256"/>
                <a:gd name="connsiteY9" fmla="*/ 15319 h 40633"/>
                <a:gd name="connsiteX10" fmla="*/ 43052 w 43256"/>
                <a:gd name="connsiteY10" fmla="*/ 23181 h 40633"/>
                <a:gd name="connsiteX11" fmla="*/ 37440 w 43256"/>
                <a:gd name="connsiteY11" fmla="*/ 30063 h 40633"/>
                <a:gd name="connsiteX12" fmla="*/ 35431 w 43256"/>
                <a:gd name="connsiteY12" fmla="*/ 35960 h 40633"/>
                <a:gd name="connsiteX13" fmla="*/ 28591 w 43256"/>
                <a:gd name="connsiteY13" fmla="*/ 36674 h 40633"/>
                <a:gd name="connsiteX14" fmla="*/ 16516 w 43256"/>
                <a:gd name="connsiteY14" fmla="*/ 39125 h 40633"/>
                <a:gd name="connsiteX15" fmla="*/ 5840 w 43256"/>
                <a:gd name="connsiteY15" fmla="*/ 35331 h 40633"/>
                <a:gd name="connsiteX16" fmla="*/ 1146 w 43256"/>
                <a:gd name="connsiteY16" fmla="*/ 31109 h 40633"/>
                <a:gd name="connsiteX17" fmla="*/ 2149 w 43256"/>
                <a:gd name="connsiteY17" fmla="*/ 25410 h 40633"/>
                <a:gd name="connsiteX18" fmla="*/ 31 w 43256"/>
                <a:gd name="connsiteY18" fmla="*/ 19563 h 40633"/>
                <a:gd name="connsiteX19" fmla="*/ 3899 w 43256"/>
                <a:gd name="connsiteY19" fmla="*/ 14366 h 40633"/>
                <a:gd name="connsiteX20" fmla="*/ 3936 w 43256"/>
                <a:gd name="connsiteY20" fmla="*/ 14229 h 40633"/>
                <a:gd name="connsiteX0" fmla="*/ 4729 w 43256"/>
                <a:gd name="connsiteY0" fmla="*/ 26036 h 40633"/>
                <a:gd name="connsiteX1" fmla="*/ 2196 w 43256"/>
                <a:gd name="connsiteY1" fmla="*/ 25239 h 40633"/>
                <a:gd name="connsiteX2" fmla="*/ 6964 w 43256"/>
                <a:gd name="connsiteY2" fmla="*/ 34758 h 40633"/>
                <a:gd name="connsiteX3" fmla="*/ 5856 w 43256"/>
                <a:gd name="connsiteY3" fmla="*/ 35139 h 40633"/>
                <a:gd name="connsiteX4" fmla="*/ 28863 w 43256"/>
                <a:gd name="connsiteY4" fmla="*/ 34610 h 40633"/>
                <a:gd name="connsiteX5" fmla="*/ 28596 w 43256"/>
                <a:gd name="connsiteY5" fmla="*/ 36519 h 40633"/>
                <a:gd name="connsiteX6" fmla="*/ 34165 w 43256"/>
                <a:gd name="connsiteY6" fmla="*/ 22813 h 40633"/>
                <a:gd name="connsiteX7" fmla="*/ 37416 w 43256"/>
                <a:gd name="connsiteY7" fmla="*/ 29949 h 40633"/>
                <a:gd name="connsiteX8" fmla="*/ 41834 w 43256"/>
                <a:gd name="connsiteY8" fmla="*/ 15213 h 40633"/>
                <a:gd name="connsiteX9" fmla="*/ 40386 w 43256"/>
                <a:gd name="connsiteY9" fmla="*/ 17889 h 40633"/>
                <a:gd name="connsiteX10" fmla="*/ 38360 w 43256"/>
                <a:gd name="connsiteY10" fmla="*/ 5285 h 40633"/>
                <a:gd name="connsiteX11" fmla="*/ 38436 w 43256"/>
                <a:gd name="connsiteY11" fmla="*/ 6549 h 40633"/>
                <a:gd name="connsiteX12" fmla="*/ 29114 w 43256"/>
                <a:gd name="connsiteY12" fmla="*/ 3811 h 40633"/>
                <a:gd name="connsiteX13" fmla="*/ 29856 w 43256"/>
                <a:gd name="connsiteY13" fmla="*/ 2199 h 40633"/>
                <a:gd name="connsiteX14" fmla="*/ 22177 w 43256"/>
                <a:gd name="connsiteY14" fmla="*/ 4579 h 40633"/>
                <a:gd name="connsiteX15" fmla="*/ 22536 w 43256"/>
                <a:gd name="connsiteY15" fmla="*/ 3189 h 40633"/>
                <a:gd name="connsiteX16" fmla="*/ 14036 w 43256"/>
                <a:gd name="connsiteY16" fmla="*/ 5051 h 40633"/>
                <a:gd name="connsiteX17" fmla="*/ 15336 w 43256"/>
                <a:gd name="connsiteY17" fmla="*/ 6399 h 40633"/>
                <a:gd name="connsiteX18" fmla="*/ 4163 w 43256"/>
                <a:gd name="connsiteY18" fmla="*/ 15648 h 40633"/>
                <a:gd name="connsiteX19" fmla="*/ 3936 w 43256"/>
                <a:gd name="connsiteY19" fmla="*/ 14229 h 40633"/>
                <a:gd name="connsiteX0" fmla="*/ 3936 w 43256"/>
                <a:gd name="connsiteY0" fmla="*/ 14229 h 37867"/>
                <a:gd name="connsiteX1" fmla="*/ 5659 w 43256"/>
                <a:gd name="connsiteY1" fmla="*/ 6766 h 37867"/>
                <a:gd name="connsiteX2" fmla="*/ 14041 w 43256"/>
                <a:gd name="connsiteY2" fmla="*/ 5061 h 37867"/>
                <a:gd name="connsiteX3" fmla="*/ 22492 w 43256"/>
                <a:gd name="connsiteY3" fmla="*/ 3291 h 37867"/>
                <a:gd name="connsiteX4" fmla="*/ 25785 w 43256"/>
                <a:gd name="connsiteY4" fmla="*/ 59 h 37867"/>
                <a:gd name="connsiteX5" fmla="*/ 29869 w 43256"/>
                <a:gd name="connsiteY5" fmla="*/ 2340 h 37867"/>
                <a:gd name="connsiteX6" fmla="*/ 35499 w 43256"/>
                <a:gd name="connsiteY6" fmla="*/ 549 h 37867"/>
                <a:gd name="connsiteX7" fmla="*/ 38354 w 43256"/>
                <a:gd name="connsiteY7" fmla="*/ 5435 h 37867"/>
                <a:gd name="connsiteX8" fmla="*/ 42018 w 43256"/>
                <a:gd name="connsiteY8" fmla="*/ 10177 h 37867"/>
                <a:gd name="connsiteX9" fmla="*/ 41854 w 43256"/>
                <a:gd name="connsiteY9" fmla="*/ 15319 h 37867"/>
                <a:gd name="connsiteX10" fmla="*/ 43052 w 43256"/>
                <a:gd name="connsiteY10" fmla="*/ 23181 h 37867"/>
                <a:gd name="connsiteX11" fmla="*/ 37440 w 43256"/>
                <a:gd name="connsiteY11" fmla="*/ 30063 h 37867"/>
                <a:gd name="connsiteX12" fmla="*/ 35431 w 43256"/>
                <a:gd name="connsiteY12" fmla="*/ 35960 h 37867"/>
                <a:gd name="connsiteX13" fmla="*/ 28591 w 43256"/>
                <a:gd name="connsiteY13" fmla="*/ 36674 h 37867"/>
                <a:gd name="connsiteX14" fmla="*/ 5840 w 43256"/>
                <a:gd name="connsiteY14" fmla="*/ 35331 h 37867"/>
                <a:gd name="connsiteX15" fmla="*/ 1146 w 43256"/>
                <a:gd name="connsiteY15" fmla="*/ 31109 h 37867"/>
                <a:gd name="connsiteX16" fmla="*/ 2149 w 43256"/>
                <a:gd name="connsiteY16" fmla="*/ 25410 h 37867"/>
                <a:gd name="connsiteX17" fmla="*/ 31 w 43256"/>
                <a:gd name="connsiteY17" fmla="*/ 19563 h 37867"/>
                <a:gd name="connsiteX18" fmla="*/ 3899 w 43256"/>
                <a:gd name="connsiteY18" fmla="*/ 14366 h 37867"/>
                <a:gd name="connsiteX19" fmla="*/ 3936 w 43256"/>
                <a:gd name="connsiteY19" fmla="*/ 14229 h 37867"/>
                <a:gd name="connsiteX0" fmla="*/ 4729 w 43256"/>
                <a:gd name="connsiteY0" fmla="*/ 26036 h 37867"/>
                <a:gd name="connsiteX1" fmla="*/ 2196 w 43256"/>
                <a:gd name="connsiteY1" fmla="*/ 25239 h 37867"/>
                <a:gd name="connsiteX2" fmla="*/ 6964 w 43256"/>
                <a:gd name="connsiteY2" fmla="*/ 34758 h 37867"/>
                <a:gd name="connsiteX3" fmla="*/ 5856 w 43256"/>
                <a:gd name="connsiteY3" fmla="*/ 35139 h 37867"/>
                <a:gd name="connsiteX4" fmla="*/ 28863 w 43256"/>
                <a:gd name="connsiteY4" fmla="*/ 34610 h 37867"/>
                <a:gd name="connsiteX5" fmla="*/ 28596 w 43256"/>
                <a:gd name="connsiteY5" fmla="*/ 36519 h 37867"/>
                <a:gd name="connsiteX6" fmla="*/ 34165 w 43256"/>
                <a:gd name="connsiteY6" fmla="*/ 22813 h 37867"/>
                <a:gd name="connsiteX7" fmla="*/ 37416 w 43256"/>
                <a:gd name="connsiteY7" fmla="*/ 29949 h 37867"/>
                <a:gd name="connsiteX8" fmla="*/ 41834 w 43256"/>
                <a:gd name="connsiteY8" fmla="*/ 15213 h 37867"/>
                <a:gd name="connsiteX9" fmla="*/ 40386 w 43256"/>
                <a:gd name="connsiteY9" fmla="*/ 17889 h 37867"/>
                <a:gd name="connsiteX10" fmla="*/ 38360 w 43256"/>
                <a:gd name="connsiteY10" fmla="*/ 5285 h 37867"/>
                <a:gd name="connsiteX11" fmla="*/ 38436 w 43256"/>
                <a:gd name="connsiteY11" fmla="*/ 6549 h 37867"/>
                <a:gd name="connsiteX12" fmla="*/ 29114 w 43256"/>
                <a:gd name="connsiteY12" fmla="*/ 3811 h 37867"/>
                <a:gd name="connsiteX13" fmla="*/ 29856 w 43256"/>
                <a:gd name="connsiteY13" fmla="*/ 2199 h 37867"/>
                <a:gd name="connsiteX14" fmla="*/ 22177 w 43256"/>
                <a:gd name="connsiteY14" fmla="*/ 4579 h 37867"/>
                <a:gd name="connsiteX15" fmla="*/ 22536 w 43256"/>
                <a:gd name="connsiteY15" fmla="*/ 3189 h 37867"/>
                <a:gd name="connsiteX16" fmla="*/ 14036 w 43256"/>
                <a:gd name="connsiteY16" fmla="*/ 5051 h 37867"/>
                <a:gd name="connsiteX17" fmla="*/ 15336 w 43256"/>
                <a:gd name="connsiteY17" fmla="*/ 6399 h 37867"/>
                <a:gd name="connsiteX18" fmla="*/ 4163 w 43256"/>
                <a:gd name="connsiteY18" fmla="*/ 15648 h 37867"/>
                <a:gd name="connsiteX19" fmla="*/ 3936 w 43256"/>
                <a:gd name="connsiteY19" fmla="*/ 14229 h 37867"/>
                <a:gd name="connsiteX0" fmla="*/ 3936 w 43256"/>
                <a:gd name="connsiteY0" fmla="*/ 14229 h 37867"/>
                <a:gd name="connsiteX1" fmla="*/ 5659 w 43256"/>
                <a:gd name="connsiteY1" fmla="*/ 6766 h 37867"/>
                <a:gd name="connsiteX2" fmla="*/ 14041 w 43256"/>
                <a:gd name="connsiteY2" fmla="*/ 5061 h 37867"/>
                <a:gd name="connsiteX3" fmla="*/ 22492 w 43256"/>
                <a:gd name="connsiteY3" fmla="*/ 3291 h 37867"/>
                <a:gd name="connsiteX4" fmla="*/ 25785 w 43256"/>
                <a:gd name="connsiteY4" fmla="*/ 59 h 37867"/>
                <a:gd name="connsiteX5" fmla="*/ 29869 w 43256"/>
                <a:gd name="connsiteY5" fmla="*/ 2340 h 37867"/>
                <a:gd name="connsiteX6" fmla="*/ 35499 w 43256"/>
                <a:gd name="connsiteY6" fmla="*/ 549 h 37867"/>
                <a:gd name="connsiteX7" fmla="*/ 38354 w 43256"/>
                <a:gd name="connsiteY7" fmla="*/ 5435 h 37867"/>
                <a:gd name="connsiteX8" fmla="*/ 42018 w 43256"/>
                <a:gd name="connsiteY8" fmla="*/ 10177 h 37867"/>
                <a:gd name="connsiteX9" fmla="*/ 41854 w 43256"/>
                <a:gd name="connsiteY9" fmla="*/ 15319 h 37867"/>
                <a:gd name="connsiteX10" fmla="*/ 43052 w 43256"/>
                <a:gd name="connsiteY10" fmla="*/ 23181 h 37867"/>
                <a:gd name="connsiteX11" fmla="*/ 37440 w 43256"/>
                <a:gd name="connsiteY11" fmla="*/ 30063 h 37867"/>
                <a:gd name="connsiteX12" fmla="*/ 35431 w 43256"/>
                <a:gd name="connsiteY12" fmla="*/ 35960 h 37867"/>
                <a:gd name="connsiteX13" fmla="*/ 28591 w 43256"/>
                <a:gd name="connsiteY13" fmla="*/ 36674 h 37867"/>
                <a:gd name="connsiteX14" fmla="*/ 5840 w 43256"/>
                <a:gd name="connsiteY14" fmla="*/ 35331 h 37867"/>
                <a:gd name="connsiteX15" fmla="*/ 1146 w 43256"/>
                <a:gd name="connsiteY15" fmla="*/ 31109 h 37867"/>
                <a:gd name="connsiteX16" fmla="*/ 2149 w 43256"/>
                <a:gd name="connsiteY16" fmla="*/ 25410 h 37867"/>
                <a:gd name="connsiteX17" fmla="*/ 31 w 43256"/>
                <a:gd name="connsiteY17" fmla="*/ 19563 h 37867"/>
                <a:gd name="connsiteX18" fmla="*/ 3899 w 43256"/>
                <a:gd name="connsiteY18" fmla="*/ 14366 h 37867"/>
                <a:gd name="connsiteX19" fmla="*/ 3936 w 43256"/>
                <a:gd name="connsiteY19" fmla="*/ 14229 h 37867"/>
                <a:gd name="connsiteX0" fmla="*/ 4729 w 43256"/>
                <a:gd name="connsiteY0" fmla="*/ 26036 h 37867"/>
                <a:gd name="connsiteX1" fmla="*/ 2196 w 43256"/>
                <a:gd name="connsiteY1" fmla="*/ 25239 h 37867"/>
                <a:gd name="connsiteX2" fmla="*/ 6964 w 43256"/>
                <a:gd name="connsiteY2" fmla="*/ 34758 h 37867"/>
                <a:gd name="connsiteX3" fmla="*/ 5856 w 43256"/>
                <a:gd name="connsiteY3" fmla="*/ 35139 h 37867"/>
                <a:gd name="connsiteX4" fmla="*/ 34165 w 43256"/>
                <a:gd name="connsiteY4" fmla="*/ 22813 h 37867"/>
                <a:gd name="connsiteX5" fmla="*/ 37416 w 43256"/>
                <a:gd name="connsiteY5" fmla="*/ 29949 h 37867"/>
                <a:gd name="connsiteX6" fmla="*/ 41834 w 43256"/>
                <a:gd name="connsiteY6" fmla="*/ 15213 h 37867"/>
                <a:gd name="connsiteX7" fmla="*/ 40386 w 43256"/>
                <a:gd name="connsiteY7" fmla="*/ 17889 h 37867"/>
                <a:gd name="connsiteX8" fmla="*/ 38360 w 43256"/>
                <a:gd name="connsiteY8" fmla="*/ 5285 h 37867"/>
                <a:gd name="connsiteX9" fmla="*/ 38436 w 43256"/>
                <a:gd name="connsiteY9" fmla="*/ 6549 h 37867"/>
                <a:gd name="connsiteX10" fmla="*/ 29114 w 43256"/>
                <a:gd name="connsiteY10" fmla="*/ 3811 h 37867"/>
                <a:gd name="connsiteX11" fmla="*/ 29856 w 43256"/>
                <a:gd name="connsiteY11" fmla="*/ 2199 h 37867"/>
                <a:gd name="connsiteX12" fmla="*/ 22177 w 43256"/>
                <a:gd name="connsiteY12" fmla="*/ 4579 h 37867"/>
                <a:gd name="connsiteX13" fmla="*/ 22536 w 43256"/>
                <a:gd name="connsiteY13" fmla="*/ 3189 h 37867"/>
                <a:gd name="connsiteX14" fmla="*/ 14036 w 43256"/>
                <a:gd name="connsiteY14" fmla="*/ 5051 h 37867"/>
                <a:gd name="connsiteX15" fmla="*/ 15336 w 43256"/>
                <a:gd name="connsiteY15" fmla="*/ 6399 h 37867"/>
                <a:gd name="connsiteX16" fmla="*/ 4163 w 43256"/>
                <a:gd name="connsiteY16" fmla="*/ 15648 h 37867"/>
                <a:gd name="connsiteX17" fmla="*/ 3936 w 43256"/>
                <a:gd name="connsiteY17" fmla="*/ 14229 h 37867"/>
                <a:gd name="connsiteX0" fmla="*/ 3936 w 43256"/>
                <a:gd name="connsiteY0" fmla="*/ 14229 h 36366"/>
                <a:gd name="connsiteX1" fmla="*/ 5659 w 43256"/>
                <a:gd name="connsiteY1" fmla="*/ 6766 h 36366"/>
                <a:gd name="connsiteX2" fmla="*/ 14041 w 43256"/>
                <a:gd name="connsiteY2" fmla="*/ 5061 h 36366"/>
                <a:gd name="connsiteX3" fmla="*/ 22492 w 43256"/>
                <a:gd name="connsiteY3" fmla="*/ 3291 h 36366"/>
                <a:gd name="connsiteX4" fmla="*/ 25785 w 43256"/>
                <a:gd name="connsiteY4" fmla="*/ 59 h 36366"/>
                <a:gd name="connsiteX5" fmla="*/ 29869 w 43256"/>
                <a:gd name="connsiteY5" fmla="*/ 2340 h 36366"/>
                <a:gd name="connsiteX6" fmla="*/ 35499 w 43256"/>
                <a:gd name="connsiteY6" fmla="*/ 549 h 36366"/>
                <a:gd name="connsiteX7" fmla="*/ 38354 w 43256"/>
                <a:gd name="connsiteY7" fmla="*/ 5435 h 36366"/>
                <a:gd name="connsiteX8" fmla="*/ 42018 w 43256"/>
                <a:gd name="connsiteY8" fmla="*/ 10177 h 36366"/>
                <a:gd name="connsiteX9" fmla="*/ 41854 w 43256"/>
                <a:gd name="connsiteY9" fmla="*/ 15319 h 36366"/>
                <a:gd name="connsiteX10" fmla="*/ 43052 w 43256"/>
                <a:gd name="connsiteY10" fmla="*/ 23181 h 36366"/>
                <a:gd name="connsiteX11" fmla="*/ 37440 w 43256"/>
                <a:gd name="connsiteY11" fmla="*/ 30063 h 36366"/>
                <a:gd name="connsiteX12" fmla="*/ 35431 w 43256"/>
                <a:gd name="connsiteY12" fmla="*/ 35960 h 36366"/>
                <a:gd name="connsiteX13" fmla="*/ 5840 w 43256"/>
                <a:gd name="connsiteY13" fmla="*/ 35331 h 36366"/>
                <a:gd name="connsiteX14" fmla="*/ 1146 w 43256"/>
                <a:gd name="connsiteY14" fmla="*/ 31109 h 36366"/>
                <a:gd name="connsiteX15" fmla="*/ 2149 w 43256"/>
                <a:gd name="connsiteY15" fmla="*/ 25410 h 36366"/>
                <a:gd name="connsiteX16" fmla="*/ 31 w 43256"/>
                <a:gd name="connsiteY16" fmla="*/ 19563 h 36366"/>
                <a:gd name="connsiteX17" fmla="*/ 3899 w 43256"/>
                <a:gd name="connsiteY17" fmla="*/ 14366 h 36366"/>
                <a:gd name="connsiteX18" fmla="*/ 3936 w 43256"/>
                <a:gd name="connsiteY18" fmla="*/ 14229 h 36366"/>
                <a:gd name="connsiteX0" fmla="*/ 4729 w 43256"/>
                <a:gd name="connsiteY0" fmla="*/ 26036 h 36366"/>
                <a:gd name="connsiteX1" fmla="*/ 2196 w 43256"/>
                <a:gd name="connsiteY1" fmla="*/ 25239 h 36366"/>
                <a:gd name="connsiteX2" fmla="*/ 6964 w 43256"/>
                <a:gd name="connsiteY2" fmla="*/ 34758 h 36366"/>
                <a:gd name="connsiteX3" fmla="*/ 5856 w 43256"/>
                <a:gd name="connsiteY3" fmla="*/ 35139 h 36366"/>
                <a:gd name="connsiteX4" fmla="*/ 34165 w 43256"/>
                <a:gd name="connsiteY4" fmla="*/ 22813 h 36366"/>
                <a:gd name="connsiteX5" fmla="*/ 37416 w 43256"/>
                <a:gd name="connsiteY5" fmla="*/ 29949 h 36366"/>
                <a:gd name="connsiteX6" fmla="*/ 41834 w 43256"/>
                <a:gd name="connsiteY6" fmla="*/ 15213 h 36366"/>
                <a:gd name="connsiteX7" fmla="*/ 40386 w 43256"/>
                <a:gd name="connsiteY7" fmla="*/ 17889 h 36366"/>
                <a:gd name="connsiteX8" fmla="*/ 38360 w 43256"/>
                <a:gd name="connsiteY8" fmla="*/ 5285 h 36366"/>
                <a:gd name="connsiteX9" fmla="*/ 38436 w 43256"/>
                <a:gd name="connsiteY9" fmla="*/ 6549 h 36366"/>
                <a:gd name="connsiteX10" fmla="*/ 29114 w 43256"/>
                <a:gd name="connsiteY10" fmla="*/ 3811 h 36366"/>
                <a:gd name="connsiteX11" fmla="*/ 29856 w 43256"/>
                <a:gd name="connsiteY11" fmla="*/ 2199 h 36366"/>
                <a:gd name="connsiteX12" fmla="*/ 22177 w 43256"/>
                <a:gd name="connsiteY12" fmla="*/ 4579 h 36366"/>
                <a:gd name="connsiteX13" fmla="*/ 22536 w 43256"/>
                <a:gd name="connsiteY13" fmla="*/ 3189 h 36366"/>
                <a:gd name="connsiteX14" fmla="*/ 14036 w 43256"/>
                <a:gd name="connsiteY14" fmla="*/ 5051 h 36366"/>
                <a:gd name="connsiteX15" fmla="*/ 15336 w 43256"/>
                <a:gd name="connsiteY15" fmla="*/ 6399 h 36366"/>
                <a:gd name="connsiteX16" fmla="*/ 4163 w 43256"/>
                <a:gd name="connsiteY16" fmla="*/ 15648 h 36366"/>
                <a:gd name="connsiteX17" fmla="*/ 3936 w 43256"/>
                <a:gd name="connsiteY17" fmla="*/ 14229 h 36366"/>
                <a:gd name="connsiteX0" fmla="*/ 3936 w 43256"/>
                <a:gd name="connsiteY0" fmla="*/ 14229 h 36366"/>
                <a:gd name="connsiteX1" fmla="*/ 5659 w 43256"/>
                <a:gd name="connsiteY1" fmla="*/ 6766 h 36366"/>
                <a:gd name="connsiteX2" fmla="*/ 14041 w 43256"/>
                <a:gd name="connsiteY2" fmla="*/ 5061 h 36366"/>
                <a:gd name="connsiteX3" fmla="*/ 22492 w 43256"/>
                <a:gd name="connsiteY3" fmla="*/ 3291 h 36366"/>
                <a:gd name="connsiteX4" fmla="*/ 25785 w 43256"/>
                <a:gd name="connsiteY4" fmla="*/ 59 h 36366"/>
                <a:gd name="connsiteX5" fmla="*/ 29869 w 43256"/>
                <a:gd name="connsiteY5" fmla="*/ 2340 h 36366"/>
                <a:gd name="connsiteX6" fmla="*/ 35499 w 43256"/>
                <a:gd name="connsiteY6" fmla="*/ 549 h 36366"/>
                <a:gd name="connsiteX7" fmla="*/ 38354 w 43256"/>
                <a:gd name="connsiteY7" fmla="*/ 5435 h 36366"/>
                <a:gd name="connsiteX8" fmla="*/ 42018 w 43256"/>
                <a:gd name="connsiteY8" fmla="*/ 10177 h 36366"/>
                <a:gd name="connsiteX9" fmla="*/ 41854 w 43256"/>
                <a:gd name="connsiteY9" fmla="*/ 15319 h 36366"/>
                <a:gd name="connsiteX10" fmla="*/ 43052 w 43256"/>
                <a:gd name="connsiteY10" fmla="*/ 23181 h 36366"/>
                <a:gd name="connsiteX11" fmla="*/ 37440 w 43256"/>
                <a:gd name="connsiteY11" fmla="*/ 30063 h 36366"/>
                <a:gd name="connsiteX12" fmla="*/ 35431 w 43256"/>
                <a:gd name="connsiteY12" fmla="*/ 35960 h 36366"/>
                <a:gd name="connsiteX13" fmla="*/ 5840 w 43256"/>
                <a:gd name="connsiteY13" fmla="*/ 35331 h 36366"/>
                <a:gd name="connsiteX14" fmla="*/ 1146 w 43256"/>
                <a:gd name="connsiteY14" fmla="*/ 31109 h 36366"/>
                <a:gd name="connsiteX15" fmla="*/ 2149 w 43256"/>
                <a:gd name="connsiteY15" fmla="*/ 25410 h 36366"/>
                <a:gd name="connsiteX16" fmla="*/ 31 w 43256"/>
                <a:gd name="connsiteY16" fmla="*/ 19563 h 36366"/>
                <a:gd name="connsiteX17" fmla="*/ 3899 w 43256"/>
                <a:gd name="connsiteY17" fmla="*/ 14366 h 36366"/>
                <a:gd name="connsiteX18" fmla="*/ 3936 w 43256"/>
                <a:gd name="connsiteY18" fmla="*/ 14229 h 36366"/>
                <a:gd name="connsiteX0" fmla="*/ 4729 w 43256"/>
                <a:gd name="connsiteY0" fmla="*/ 26036 h 36366"/>
                <a:gd name="connsiteX1" fmla="*/ 2196 w 43256"/>
                <a:gd name="connsiteY1" fmla="*/ 25239 h 36366"/>
                <a:gd name="connsiteX2" fmla="*/ 34165 w 43256"/>
                <a:gd name="connsiteY2" fmla="*/ 22813 h 36366"/>
                <a:gd name="connsiteX3" fmla="*/ 37416 w 43256"/>
                <a:gd name="connsiteY3" fmla="*/ 29949 h 36366"/>
                <a:gd name="connsiteX4" fmla="*/ 41834 w 43256"/>
                <a:gd name="connsiteY4" fmla="*/ 15213 h 36366"/>
                <a:gd name="connsiteX5" fmla="*/ 40386 w 43256"/>
                <a:gd name="connsiteY5" fmla="*/ 17889 h 36366"/>
                <a:gd name="connsiteX6" fmla="*/ 38360 w 43256"/>
                <a:gd name="connsiteY6" fmla="*/ 5285 h 36366"/>
                <a:gd name="connsiteX7" fmla="*/ 38436 w 43256"/>
                <a:gd name="connsiteY7" fmla="*/ 6549 h 36366"/>
                <a:gd name="connsiteX8" fmla="*/ 29114 w 43256"/>
                <a:gd name="connsiteY8" fmla="*/ 3811 h 36366"/>
                <a:gd name="connsiteX9" fmla="*/ 29856 w 43256"/>
                <a:gd name="connsiteY9" fmla="*/ 2199 h 36366"/>
                <a:gd name="connsiteX10" fmla="*/ 22177 w 43256"/>
                <a:gd name="connsiteY10" fmla="*/ 4579 h 36366"/>
                <a:gd name="connsiteX11" fmla="*/ 22536 w 43256"/>
                <a:gd name="connsiteY11" fmla="*/ 3189 h 36366"/>
                <a:gd name="connsiteX12" fmla="*/ 14036 w 43256"/>
                <a:gd name="connsiteY12" fmla="*/ 5051 h 36366"/>
                <a:gd name="connsiteX13" fmla="*/ 15336 w 43256"/>
                <a:gd name="connsiteY13" fmla="*/ 6399 h 36366"/>
                <a:gd name="connsiteX14" fmla="*/ 4163 w 43256"/>
                <a:gd name="connsiteY14" fmla="*/ 15648 h 36366"/>
                <a:gd name="connsiteX15" fmla="*/ 3936 w 43256"/>
                <a:gd name="connsiteY15" fmla="*/ 14229 h 36366"/>
                <a:gd name="connsiteX0" fmla="*/ 5230 w 44550"/>
                <a:gd name="connsiteY0" fmla="*/ 14229 h 35966"/>
                <a:gd name="connsiteX1" fmla="*/ 6953 w 44550"/>
                <a:gd name="connsiteY1" fmla="*/ 6766 h 35966"/>
                <a:gd name="connsiteX2" fmla="*/ 15335 w 44550"/>
                <a:gd name="connsiteY2" fmla="*/ 5061 h 35966"/>
                <a:gd name="connsiteX3" fmla="*/ 23786 w 44550"/>
                <a:gd name="connsiteY3" fmla="*/ 3291 h 35966"/>
                <a:gd name="connsiteX4" fmla="*/ 27079 w 44550"/>
                <a:gd name="connsiteY4" fmla="*/ 59 h 35966"/>
                <a:gd name="connsiteX5" fmla="*/ 31163 w 44550"/>
                <a:gd name="connsiteY5" fmla="*/ 2340 h 35966"/>
                <a:gd name="connsiteX6" fmla="*/ 36793 w 44550"/>
                <a:gd name="connsiteY6" fmla="*/ 549 h 35966"/>
                <a:gd name="connsiteX7" fmla="*/ 39648 w 44550"/>
                <a:gd name="connsiteY7" fmla="*/ 5435 h 35966"/>
                <a:gd name="connsiteX8" fmla="*/ 43312 w 44550"/>
                <a:gd name="connsiteY8" fmla="*/ 10177 h 35966"/>
                <a:gd name="connsiteX9" fmla="*/ 43148 w 44550"/>
                <a:gd name="connsiteY9" fmla="*/ 15319 h 35966"/>
                <a:gd name="connsiteX10" fmla="*/ 44346 w 44550"/>
                <a:gd name="connsiteY10" fmla="*/ 23181 h 35966"/>
                <a:gd name="connsiteX11" fmla="*/ 38734 w 44550"/>
                <a:gd name="connsiteY11" fmla="*/ 30063 h 35966"/>
                <a:gd name="connsiteX12" fmla="*/ 36725 w 44550"/>
                <a:gd name="connsiteY12" fmla="*/ 35960 h 35966"/>
                <a:gd name="connsiteX13" fmla="*/ 2440 w 44550"/>
                <a:gd name="connsiteY13" fmla="*/ 31109 h 35966"/>
                <a:gd name="connsiteX14" fmla="*/ 3443 w 44550"/>
                <a:gd name="connsiteY14" fmla="*/ 25410 h 35966"/>
                <a:gd name="connsiteX15" fmla="*/ 1325 w 44550"/>
                <a:gd name="connsiteY15" fmla="*/ 19563 h 35966"/>
                <a:gd name="connsiteX16" fmla="*/ 5193 w 44550"/>
                <a:gd name="connsiteY16" fmla="*/ 14366 h 35966"/>
                <a:gd name="connsiteX17" fmla="*/ 5230 w 44550"/>
                <a:gd name="connsiteY17" fmla="*/ 14229 h 35966"/>
                <a:gd name="connsiteX0" fmla="*/ 6023 w 44550"/>
                <a:gd name="connsiteY0" fmla="*/ 26036 h 35966"/>
                <a:gd name="connsiteX1" fmla="*/ 3490 w 44550"/>
                <a:gd name="connsiteY1" fmla="*/ 25239 h 35966"/>
                <a:gd name="connsiteX2" fmla="*/ 35459 w 44550"/>
                <a:gd name="connsiteY2" fmla="*/ 22813 h 35966"/>
                <a:gd name="connsiteX3" fmla="*/ 38710 w 44550"/>
                <a:gd name="connsiteY3" fmla="*/ 29949 h 35966"/>
                <a:gd name="connsiteX4" fmla="*/ 43128 w 44550"/>
                <a:gd name="connsiteY4" fmla="*/ 15213 h 35966"/>
                <a:gd name="connsiteX5" fmla="*/ 41680 w 44550"/>
                <a:gd name="connsiteY5" fmla="*/ 17889 h 35966"/>
                <a:gd name="connsiteX6" fmla="*/ 39654 w 44550"/>
                <a:gd name="connsiteY6" fmla="*/ 5285 h 35966"/>
                <a:gd name="connsiteX7" fmla="*/ 39730 w 44550"/>
                <a:gd name="connsiteY7" fmla="*/ 6549 h 35966"/>
                <a:gd name="connsiteX8" fmla="*/ 30408 w 44550"/>
                <a:gd name="connsiteY8" fmla="*/ 3811 h 35966"/>
                <a:gd name="connsiteX9" fmla="*/ 31150 w 44550"/>
                <a:gd name="connsiteY9" fmla="*/ 2199 h 35966"/>
                <a:gd name="connsiteX10" fmla="*/ 23471 w 44550"/>
                <a:gd name="connsiteY10" fmla="*/ 4579 h 35966"/>
                <a:gd name="connsiteX11" fmla="*/ 23830 w 44550"/>
                <a:gd name="connsiteY11" fmla="*/ 3189 h 35966"/>
                <a:gd name="connsiteX12" fmla="*/ 15330 w 44550"/>
                <a:gd name="connsiteY12" fmla="*/ 5051 h 35966"/>
                <a:gd name="connsiteX13" fmla="*/ 16630 w 44550"/>
                <a:gd name="connsiteY13" fmla="*/ 6399 h 35966"/>
                <a:gd name="connsiteX14" fmla="*/ 5457 w 44550"/>
                <a:gd name="connsiteY14" fmla="*/ 15648 h 35966"/>
                <a:gd name="connsiteX15" fmla="*/ 5230 w 44550"/>
                <a:gd name="connsiteY15" fmla="*/ 14229 h 35966"/>
                <a:gd name="connsiteX0" fmla="*/ 5379 w 44699"/>
                <a:gd name="connsiteY0" fmla="*/ 14229 h 31476"/>
                <a:gd name="connsiteX1" fmla="*/ 7102 w 44699"/>
                <a:gd name="connsiteY1" fmla="*/ 6766 h 31476"/>
                <a:gd name="connsiteX2" fmla="*/ 15484 w 44699"/>
                <a:gd name="connsiteY2" fmla="*/ 5061 h 31476"/>
                <a:gd name="connsiteX3" fmla="*/ 23935 w 44699"/>
                <a:gd name="connsiteY3" fmla="*/ 3291 h 31476"/>
                <a:gd name="connsiteX4" fmla="*/ 27228 w 44699"/>
                <a:gd name="connsiteY4" fmla="*/ 59 h 31476"/>
                <a:gd name="connsiteX5" fmla="*/ 31312 w 44699"/>
                <a:gd name="connsiteY5" fmla="*/ 2340 h 31476"/>
                <a:gd name="connsiteX6" fmla="*/ 36942 w 44699"/>
                <a:gd name="connsiteY6" fmla="*/ 549 h 31476"/>
                <a:gd name="connsiteX7" fmla="*/ 39797 w 44699"/>
                <a:gd name="connsiteY7" fmla="*/ 5435 h 31476"/>
                <a:gd name="connsiteX8" fmla="*/ 43461 w 44699"/>
                <a:gd name="connsiteY8" fmla="*/ 10177 h 31476"/>
                <a:gd name="connsiteX9" fmla="*/ 43297 w 44699"/>
                <a:gd name="connsiteY9" fmla="*/ 15319 h 31476"/>
                <a:gd name="connsiteX10" fmla="*/ 44495 w 44699"/>
                <a:gd name="connsiteY10" fmla="*/ 23181 h 31476"/>
                <a:gd name="connsiteX11" fmla="*/ 38883 w 44699"/>
                <a:gd name="connsiteY11" fmla="*/ 30063 h 31476"/>
                <a:gd name="connsiteX12" fmla="*/ 2589 w 44699"/>
                <a:gd name="connsiteY12" fmla="*/ 31109 h 31476"/>
                <a:gd name="connsiteX13" fmla="*/ 3592 w 44699"/>
                <a:gd name="connsiteY13" fmla="*/ 25410 h 31476"/>
                <a:gd name="connsiteX14" fmla="*/ 1474 w 44699"/>
                <a:gd name="connsiteY14" fmla="*/ 19563 h 31476"/>
                <a:gd name="connsiteX15" fmla="*/ 5342 w 44699"/>
                <a:gd name="connsiteY15" fmla="*/ 14366 h 31476"/>
                <a:gd name="connsiteX16" fmla="*/ 5379 w 44699"/>
                <a:gd name="connsiteY16" fmla="*/ 14229 h 31476"/>
                <a:gd name="connsiteX0" fmla="*/ 6172 w 44699"/>
                <a:gd name="connsiteY0" fmla="*/ 26036 h 31476"/>
                <a:gd name="connsiteX1" fmla="*/ 3639 w 44699"/>
                <a:gd name="connsiteY1" fmla="*/ 25239 h 31476"/>
                <a:gd name="connsiteX2" fmla="*/ 35608 w 44699"/>
                <a:gd name="connsiteY2" fmla="*/ 22813 h 31476"/>
                <a:gd name="connsiteX3" fmla="*/ 38859 w 44699"/>
                <a:gd name="connsiteY3" fmla="*/ 29949 h 31476"/>
                <a:gd name="connsiteX4" fmla="*/ 43277 w 44699"/>
                <a:gd name="connsiteY4" fmla="*/ 15213 h 31476"/>
                <a:gd name="connsiteX5" fmla="*/ 41829 w 44699"/>
                <a:gd name="connsiteY5" fmla="*/ 17889 h 31476"/>
                <a:gd name="connsiteX6" fmla="*/ 39803 w 44699"/>
                <a:gd name="connsiteY6" fmla="*/ 5285 h 31476"/>
                <a:gd name="connsiteX7" fmla="*/ 39879 w 44699"/>
                <a:gd name="connsiteY7" fmla="*/ 6549 h 31476"/>
                <a:gd name="connsiteX8" fmla="*/ 30557 w 44699"/>
                <a:gd name="connsiteY8" fmla="*/ 3811 h 31476"/>
                <a:gd name="connsiteX9" fmla="*/ 31299 w 44699"/>
                <a:gd name="connsiteY9" fmla="*/ 2199 h 31476"/>
                <a:gd name="connsiteX10" fmla="*/ 23620 w 44699"/>
                <a:gd name="connsiteY10" fmla="*/ 4579 h 31476"/>
                <a:gd name="connsiteX11" fmla="*/ 23979 w 44699"/>
                <a:gd name="connsiteY11" fmla="*/ 3189 h 31476"/>
                <a:gd name="connsiteX12" fmla="*/ 15479 w 44699"/>
                <a:gd name="connsiteY12" fmla="*/ 5051 h 31476"/>
                <a:gd name="connsiteX13" fmla="*/ 16779 w 44699"/>
                <a:gd name="connsiteY13" fmla="*/ 6399 h 31476"/>
                <a:gd name="connsiteX14" fmla="*/ 5606 w 44699"/>
                <a:gd name="connsiteY14" fmla="*/ 15648 h 31476"/>
                <a:gd name="connsiteX15" fmla="*/ 5379 w 44699"/>
                <a:gd name="connsiteY15" fmla="*/ 14229 h 31476"/>
                <a:gd name="connsiteX0" fmla="*/ 5379 w 44699"/>
                <a:gd name="connsiteY0" fmla="*/ 14229 h 31476"/>
                <a:gd name="connsiteX1" fmla="*/ 7102 w 44699"/>
                <a:gd name="connsiteY1" fmla="*/ 6766 h 31476"/>
                <a:gd name="connsiteX2" fmla="*/ 15484 w 44699"/>
                <a:gd name="connsiteY2" fmla="*/ 5061 h 31476"/>
                <a:gd name="connsiteX3" fmla="*/ 23935 w 44699"/>
                <a:gd name="connsiteY3" fmla="*/ 3291 h 31476"/>
                <a:gd name="connsiteX4" fmla="*/ 27228 w 44699"/>
                <a:gd name="connsiteY4" fmla="*/ 59 h 31476"/>
                <a:gd name="connsiteX5" fmla="*/ 31312 w 44699"/>
                <a:gd name="connsiteY5" fmla="*/ 2340 h 31476"/>
                <a:gd name="connsiteX6" fmla="*/ 36942 w 44699"/>
                <a:gd name="connsiteY6" fmla="*/ 549 h 31476"/>
                <a:gd name="connsiteX7" fmla="*/ 39797 w 44699"/>
                <a:gd name="connsiteY7" fmla="*/ 5435 h 31476"/>
                <a:gd name="connsiteX8" fmla="*/ 43461 w 44699"/>
                <a:gd name="connsiteY8" fmla="*/ 10177 h 31476"/>
                <a:gd name="connsiteX9" fmla="*/ 43297 w 44699"/>
                <a:gd name="connsiteY9" fmla="*/ 15319 h 31476"/>
                <a:gd name="connsiteX10" fmla="*/ 44495 w 44699"/>
                <a:gd name="connsiteY10" fmla="*/ 23181 h 31476"/>
                <a:gd name="connsiteX11" fmla="*/ 38883 w 44699"/>
                <a:gd name="connsiteY11" fmla="*/ 30063 h 31476"/>
                <a:gd name="connsiteX12" fmla="*/ 2589 w 44699"/>
                <a:gd name="connsiteY12" fmla="*/ 31109 h 31476"/>
                <a:gd name="connsiteX13" fmla="*/ 3592 w 44699"/>
                <a:gd name="connsiteY13" fmla="*/ 25410 h 31476"/>
                <a:gd name="connsiteX14" fmla="*/ 1474 w 44699"/>
                <a:gd name="connsiteY14" fmla="*/ 19563 h 31476"/>
                <a:gd name="connsiteX15" fmla="*/ 5342 w 44699"/>
                <a:gd name="connsiteY15" fmla="*/ 14366 h 31476"/>
                <a:gd name="connsiteX16" fmla="*/ 5379 w 44699"/>
                <a:gd name="connsiteY16" fmla="*/ 14229 h 31476"/>
                <a:gd name="connsiteX0" fmla="*/ 6172 w 44699"/>
                <a:gd name="connsiteY0" fmla="*/ 26036 h 31476"/>
                <a:gd name="connsiteX1" fmla="*/ 3639 w 44699"/>
                <a:gd name="connsiteY1" fmla="*/ 25239 h 31476"/>
                <a:gd name="connsiteX2" fmla="*/ 43277 w 44699"/>
                <a:gd name="connsiteY2" fmla="*/ 15213 h 31476"/>
                <a:gd name="connsiteX3" fmla="*/ 41829 w 44699"/>
                <a:gd name="connsiteY3" fmla="*/ 17889 h 31476"/>
                <a:gd name="connsiteX4" fmla="*/ 39803 w 44699"/>
                <a:gd name="connsiteY4" fmla="*/ 5285 h 31476"/>
                <a:gd name="connsiteX5" fmla="*/ 39879 w 44699"/>
                <a:gd name="connsiteY5" fmla="*/ 6549 h 31476"/>
                <a:gd name="connsiteX6" fmla="*/ 30557 w 44699"/>
                <a:gd name="connsiteY6" fmla="*/ 3811 h 31476"/>
                <a:gd name="connsiteX7" fmla="*/ 31299 w 44699"/>
                <a:gd name="connsiteY7" fmla="*/ 2199 h 31476"/>
                <a:gd name="connsiteX8" fmla="*/ 23620 w 44699"/>
                <a:gd name="connsiteY8" fmla="*/ 4579 h 31476"/>
                <a:gd name="connsiteX9" fmla="*/ 23979 w 44699"/>
                <a:gd name="connsiteY9" fmla="*/ 3189 h 31476"/>
                <a:gd name="connsiteX10" fmla="*/ 15479 w 44699"/>
                <a:gd name="connsiteY10" fmla="*/ 5051 h 31476"/>
                <a:gd name="connsiteX11" fmla="*/ 16779 w 44699"/>
                <a:gd name="connsiteY11" fmla="*/ 6399 h 31476"/>
                <a:gd name="connsiteX12" fmla="*/ 5606 w 44699"/>
                <a:gd name="connsiteY12" fmla="*/ 15648 h 31476"/>
                <a:gd name="connsiteX13" fmla="*/ 5379 w 44699"/>
                <a:gd name="connsiteY13" fmla="*/ 14229 h 31476"/>
                <a:gd name="connsiteX0" fmla="*/ 5597 w 44806"/>
                <a:gd name="connsiteY0" fmla="*/ 14229 h 31948"/>
                <a:gd name="connsiteX1" fmla="*/ 7320 w 44806"/>
                <a:gd name="connsiteY1" fmla="*/ 6766 h 31948"/>
                <a:gd name="connsiteX2" fmla="*/ 15702 w 44806"/>
                <a:gd name="connsiteY2" fmla="*/ 5061 h 31948"/>
                <a:gd name="connsiteX3" fmla="*/ 24153 w 44806"/>
                <a:gd name="connsiteY3" fmla="*/ 3291 h 31948"/>
                <a:gd name="connsiteX4" fmla="*/ 27446 w 44806"/>
                <a:gd name="connsiteY4" fmla="*/ 59 h 31948"/>
                <a:gd name="connsiteX5" fmla="*/ 31530 w 44806"/>
                <a:gd name="connsiteY5" fmla="*/ 2340 h 31948"/>
                <a:gd name="connsiteX6" fmla="*/ 37160 w 44806"/>
                <a:gd name="connsiteY6" fmla="*/ 549 h 31948"/>
                <a:gd name="connsiteX7" fmla="*/ 40015 w 44806"/>
                <a:gd name="connsiteY7" fmla="*/ 5435 h 31948"/>
                <a:gd name="connsiteX8" fmla="*/ 43679 w 44806"/>
                <a:gd name="connsiteY8" fmla="*/ 10177 h 31948"/>
                <a:gd name="connsiteX9" fmla="*/ 43515 w 44806"/>
                <a:gd name="connsiteY9" fmla="*/ 15319 h 31948"/>
                <a:gd name="connsiteX10" fmla="*/ 44713 w 44806"/>
                <a:gd name="connsiteY10" fmla="*/ 23181 h 31948"/>
                <a:gd name="connsiteX11" fmla="*/ 42047 w 44806"/>
                <a:gd name="connsiteY11" fmla="*/ 31080 h 31948"/>
                <a:gd name="connsiteX12" fmla="*/ 2807 w 44806"/>
                <a:gd name="connsiteY12" fmla="*/ 31109 h 31948"/>
                <a:gd name="connsiteX13" fmla="*/ 3810 w 44806"/>
                <a:gd name="connsiteY13" fmla="*/ 25410 h 31948"/>
                <a:gd name="connsiteX14" fmla="*/ 1692 w 44806"/>
                <a:gd name="connsiteY14" fmla="*/ 19563 h 31948"/>
                <a:gd name="connsiteX15" fmla="*/ 5560 w 44806"/>
                <a:gd name="connsiteY15" fmla="*/ 14366 h 31948"/>
                <a:gd name="connsiteX16" fmla="*/ 5597 w 44806"/>
                <a:gd name="connsiteY16" fmla="*/ 14229 h 31948"/>
                <a:gd name="connsiteX0" fmla="*/ 6390 w 44806"/>
                <a:gd name="connsiteY0" fmla="*/ 26036 h 31948"/>
                <a:gd name="connsiteX1" fmla="*/ 3857 w 44806"/>
                <a:gd name="connsiteY1" fmla="*/ 25239 h 31948"/>
                <a:gd name="connsiteX2" fmla="*/ 43495 w 44806"/>
                <a:gd name="connsiteY2" fmla="*/ 15213 h 31948"/>
                <a:gd name="connsiteX3" fmla="*/ 42047 w 44806"/>
                <a:gd name="connsiteY3" fmla="*/ 17889 h 31948"/>
                <a:gd name="connsiteX4" fmla="*/ 40021 w 44806"/>
                <a:gd name="connsiteY4" fmla="*/ 5285 h 31948"/>
                <a:gd name="connsiteX5" fmla="*/ 40097 w 44806"/>
                <a:gd name="connsiteY5" fmla="*/ 6549 h 31948"/>
                <a:gd name="connsiteX6" fmla="*/ 30775 w 44806"/>
                <a:gd name="connsiteY6" fmla="*/ 3811 h 31948"/>
                <a:gd name="connsiteX7" fmla="*/ 31517 w 44806"/>
                <a:gd name="connsiteY7" fmla="*/ 2199 h 31948"/>
                <a:gd name="connsiteX8" fmla="*/ 23838 w 44806"/>
                <a:gd name="connsiteY8" fmla="*/ 4579 h 31948"/>
                <a:gd name="connsiteX9" fmla="*/ 24197 w 44806"/>
                <a:gd name="connsiteY9" fmla="*/ 3189 h 31948"/>
                <a:gd name="connsiteX10" fmla="*/ 15697 w 44806"/>
                <a:gd name="connsiteY10" fmla="*/ 5051 h 31948"/>
                <a:gd name="connsiteX11" fmla="*/ 16997 w 44806"/>
                <a:gd name="connsiteY11" fmla="*/ 6399 h 31948"/>
                <a:gd name="connsiteX12" fmla="*/ 5824 w 44806"/>
                <a:gd name="connsiteY12" fmla="*/ 15648 h 31948"/>
                <a:gd name="connsiteX13" fmla="*/ 5597 w 44806"/>
                <a:gd name="connsiteY13" fmla="*/ 14229 h 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06" h="31948">
                  <a:moveTo>
                    <a:pt x="5597" y="14229"/>
                  </a:moveTo>
                  <a:cubicBezTo>
                    <a:pt x="5326" y="11516"/>
                    <a:pt x="5958" y="8780"/>
                    <a:pt x="7320" y="6766"/>
                  </a:cubicBezTo>
                  <a:cubicBezTo>
                    <a:pt x="9472" y="3585"/>
                    <a:pt x="12961" y="2876"/>
                    <a:pt x="15702" y="5061"/>
                  </a:cubicBezTo>
                  <a:cubicBezTo>
                    <a:pt x="17375" y="768"/>
                    <a:pt x="21611" y="-119"/>
                    <a:pt x="24153" y="3291"/>
                  </a:cubicBezTo>
                  <a:cubicBezTo>
                    <a:pt x="24794" y="1542"/>
                    <a:pt x="26025" y="333"/>
                    <a:pt x="27446" y="59"/>
                  </a:cubicBezTo>
                  <a:cubicBezTo>
                    <a:pt x="29010" y="-243"/>
                    <a:pt x="30572" y="629"/>
                    <a:pt x="31530" y="2340"/>
                  </a:cubicBezTo>
                  <a:cubicBezTo>
                    <a:pt x="32912" y="126"/>
                    <a:pt x="35198" y="-601"/>
                    <a:pt x="37160" y="549"/>
                  </a:cubicBezTo>
                  <a:cubicBezTo>
                    <a:pt x="38655" y="1425"/>
                    <a:pt x="39727" y="3259"/>
                    <a:pt x="40015" y="5435"/>
                  </a:cubicBezTo>
                  <a:cubicBezTo>
                    <a:pt x="41743" y="6077"/>
                    <a:pt x="43119" y="7857"/>
                    <a:pt x="43679" y="10177"/>
                  </a:cubicBezTo>
                  <a:cubicBezTo>
                    <a:pt x="44086" y="11861"/>
                    <a:pt x="44028" y="13690"/>
                    <a:pt x="43515" y="15319"/>
                  </a:cubicBezTo>
                  <a:cubicBezTo>
                    <a:pt x="44776" y="17553"/>
                    <a:pt x="44958" y="20554"/>
                    <a:pt x="44713" y="23181"/>
                  </a:cubicBezTo>
                  <a:cubicBezTo>
                    <a:pt x="44468" y="25808"/>
                    <a:pt x="44771" y="30550"/>
                    <a:pt x="42047" y="31080"/>
                  </a:cubicBezTo>
                  <a:cubicBezTo>
                    <a:pt x="35063" y="32401"/>
                    <a:pt x="9180" y="32054"/>
                    <a:pt x="2807" y="31109"/>
                  </a:cubicBezTo>
                  <a:cubicBezTo>
                    <a:pt x="-3566" y="30164"/>
                    <a:pt x="2757" y="26936"/>
                    <a:pt x="3810" y="25410"/>
                  </a:cubicBezTo>
                  <a:cubicBezTo>
                    <a:pt x="2316" y="24213"/>
                    <a:pt x="1484" y="21916"/>
                    <a:pt x="1692" y="19563"/>
                  </a:cubicBezTo>
                  <a:cubicBezTo>
                    <a:pt x="1936" y="16808"/>
                    <a:pt x="3542" y="14650"/>
                    <a:pt x="5560" y="14366"/>
                  </a:cubicBezTo>
                  <a:cubicBezTo>
                    <a:pt x="5572" y="14320"/>
                    <a:pt x="5585" y="14275"/>
                    <a:pt x="5597" y="14229"/>
                  </a:cubicBezTo>
                  <a:close/>
                </a:path>
                <a:path w="44806" h="31948" fill="none" extrusionOk="0">
                  <a:moveTo>
                    <a:pt x="6390" y="26036"/>
                  </a:moveTo>
                  <a:cubicBezTo>
                    <a:pt x="5506" y="26130"/>
                    <a:pt x="4622" y="25852"/>
                    <a:pt x="3857" y="25239"/>
                  </a:cubicBezTo>
                  <a:moveTo>
                    <a:pt x="43495" y="15213"/>
                  </a:moveTo>
                  <a:cubicBezTo>
                    <a:pt x="43170" y="16245"/>
                    <a:pt x="42675" y="17161"/>
                    <a:pt x="42047" y="17889"/>
                  </a:cubicBezTo>
                  <a:moveTo>
                    <a:pt x="40021" y="5285"/>
                  </a:moveTo>
                  <a:cubicBezTo>
                    <a:pt x="40076" y="5702"/>
                    <a:pt x="40102" y="6125"/>
                    <a:pt x="40097" y="6549"/>
                  </a:cubicBezTo>
                  <a:moveTo>
                    <a:pt x="30775" y="3811"/>
                  </a:moveTo>
                  <a:cubicBezTo>
                    <a:pt x="30964" y="3228"/>
                    <a:pt x="31213" y="2685"/>
                    <a:pt x="31517" y="2199"/>
                  </a:cubicBezTo>
                  <a:moveTo>
                    <a:pt x="23838" y="4579"/>
                  </a:moveTo>
                  <a:cubicBezTo>
                    <a:pt x="23915" y="4097"/>
                    <a:pt x="24036" y="3630"/>
                    <a:pt x="24197" y="3189"/>
                  </a:cubicBezTo>
                  <a:moveTo>
                    <a:pt x="15697" y="5051"/>
                  </a:moveTo>
                  <a:cubicBezTo>
                    <a:pt x="16169" y="5427"/>
                    <a:pt x="16605" y="5880"/>
                    <a:pt x="16997" y="6399"/>
                  </a:cubicBezTo>
                  <a:moveTo>
                    <a:pt x="5824" y="15648"/>
                  </a:moveTo>
                  <a:cubicBezTo>
                    <a:pt x="5721" y="15184"/>
                    <a:pt x="5645" y="14710"/>
                    <a:pt x="5597" y="14229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Cylinder 37" descr="Patch of short green grass">
              <a:extLst>
                <a:ext uri="{FF2B5EF4-FFF2-40B4-BE49-F238E27FC236}">
                  <a16:creationId xmlns:a16="http://schemas.microsoft.com/office/drawing/2014/main" id="{A6A9CEB9-D5F2-99C2-D3B2-926B1B8170DF}"/>
                </a:ext>
              </a:extLst>
            </p:cNvPr>
            <p:cNvSpPr/>
            <p:nvPr/>
          </p:nvSpPr>
          <p:spPr>
            <a:xfrm>
              <a:off x="5940036" y="3505052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Cylinder 38" descr="Patch of short green grass">
              <a:extLst>
                <a:ext uri="{FF2B5EF4-FFF2-40B4-BE49-F238E27FC236}">
                  <a16:creationId xmlns:a16="http://schemas.microsoft.com/office/drawing/2014/main" id="{A663EF2D-EC07-148B-D424-1B4B04991D5E}"/>
                </a:ext>
              </a:extLst>
            </p:cNvPr>
            <p:cNvSpPr/>
            <p:nvPr/>
          </p:nvSpPr>
          <p:spPr>
            <a:xfrm rot="19677334">
              <a:off x="6017858" y="3455134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Cylinder 39" descr="Patch of short green grass">
              <a:extLst>
                <a:ext uri="{FF2B5EF4-FFF2-40B4-BE49-F238E27FC236}">
                  <a16:creationId xmlns:a16="http://schemas.microsoft.com/office/drawing/2014/main" id="{5C742AF4-1BF2-BEBE-2F5F-BEDC7A83BDDE}"/>
                </a:ext>
              </a:extLst>
            </p:cNvPr>
            <p:cNvSpPr/>
            <p:nvPr/>
          </p:nvSpPr>
          <p:spPr>
            <a:xfrm rot="4568102">
              <a:off x="5853610" y="3461738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Cylinder 40" descr="Patch of short green grass">
              <a:extLst>
                <a:ext uri="{FF2B5EF4-FFF2-40B4-BE49-F238E27FC236}">
                  <a16:creationId xmlns:a16="http://schemas.microsoft.com/office/drawing/2014/main" id="{82C1CE01-6FF1-4A40-98BD-FB968A81230F}"/>
                </a:ext>
              </a:extLst>
            </p:cNvPr>
            <p:cNvSpPr/>
            <p:nvPr/>
          </p:nvSpPr>
          <p:spPr>
            <a:xfrm rot="18614944">
              <a:off x="6136455" y="3501941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Cylinder 41" descr="Patch of short green grass">
              <a:extLst>
                <a:ext uri="{FF2B5EF4-FFF2-40B4-BE49-F238E27FC236}">
                  <a16:creationId xmlns:a16="http://schemas.microsoft.com/office/drawing/2014/main" id="{34984DDD-B2EF-0A4C-E0D6-14FB731F54E0}"/>
                </a:ext>
              </a:extLst>
            </p:cNvPr>
            <p:cNvSpPr/>
            <p:nvPr/>
          </p:nvSpPr>
          <p:spPr>
            <a:xfrm rot="5400000">
              <a:off x="6037329" y="3543621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Cylinder 42" descr="Patch of short green grass">
              <a:extLst>
                <a:ext uri="{FF2B5EF4-FFF2-40B4-BE49-F238E27FC236}">
                  <a16:creationId xmlns:a16="http://schemas.microsoft.com/office/drawing/2014/main" id="{BDF222D2-CBAD-8847-8FD5-66B43490D3AF}"/>
                </a:ext>
              </a:extLst>
            </p:cNvPr>
            <p:cNvSpPr/>
            <p:nvPr/>
          </p:nvSpPr>
          <p:spPr>
            <a:xfrm rot="16200000">
              <a:off x="6270502" y="3531387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Cylinder 43" descr="Patch of short green grass">
              <a:extLst>
                <a:ext uri="{FF2B5EF4-FFF2-40B4-BE49-F238E27FC236}">
                  <a16:creationId xmlns:a16="http://schemas.microsoft.com/office/drawing/2014/main" id="{E0DC0E13-71AD-2615-BADE-52F8BFA311E1}"/>
                </a:ext>
              </a:extLst>
            </p:cNvPr>
            <p:cNvSpPr/>
            <p:nvPr/>
          </p:nvSpPr>
          <p:spPr>
            <a:xfrm rot="16200000">
              <a:off x="6410169" y="3532816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Cylinder 45" descr="Patch of short green grass">
              <a:extLst>
                <a:ext uri="{FF2B5EF4-FFF2-40B4-BE49-F238E27FC236}">
                  <a16:creationId xmlns:a16="http://schemas.microsoft.com/office/drawing/2014/main" id="{E2FA50BE-202B-8F04-F941-F9DB124682C0}"/>
                </a:ext>
              </a:extLst>
            </p:cNvPr>
            <p:cNvSpPr/>
            <p:nvPr/>
          </p:nvSpPr>
          <p:spPr>
            <a:xfrm rot="17830841">
              <a:off x="6480265" y="3490615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Cylinder 48" descr="Patch of short green grass">
              <a:extLst>
                <a:ext uri="{FF2B5EF4-FFF2-40B4-BE49-F238E27FC236}">
                  <a16:creationId xmlns:a16="http://schemas.microsoft.com/office/drawing/2014/main" id="{52F1D07D-AD0A-12F0-1C5E-C4C43EDBFB2D}"/>
                </a:ext>
              </a:extLst>
            </p:cNvPr>
            <p:cNvSpPr/>
            <p:nvPr/>
          </p:nvSpPr>
          <p:spPr>
            <a:xfrm rot="17830841">
              <a:off x="5751966" y="3507631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C43F555-9E7B-3637-A9AC-F031DF3AD043}"/>
                </a:ext>
              </a:extLst>
            </p:cNvPr>
            <p:cNvGrpSpPr/>
            <p:nvPr/>
          </p:nvGrpSpPr>
          <p:grpSpPr>
            <a:xfrm rot="11027609">
              <a:off x="5740927" y="3398953"/>
              <a:ext cx="824099" cy="185780"/>
              <a:chOff x="6686972" y="2465824"/>
              <a:chExt cx="861134" cy="185780"/>
            </a:xfrm>
          </p:grpSpPr>
          <p:sp>
            <p:nvSpPr>
              <p:cNvPr id="53" name="Cylinder 52" descr="Patch of short green grass">
                <a:extLst>
                  <a:ext uri="{FF2B5EF4-FFF2-40B4-BE49-F238E27FC236}">
                    <a16:creationId xmlns:a16="http://schemas.microsoft.com/office/drawing/2014/main" id="{99A52582-447B-7055-7833-E4574A6A275E}"/>
                  </a:ext>
                </a:extLst>
              </p:cNvPr>
              <p:cNvSpPr/>
              <p:nvPr/>
            </p:nvSpPr>
            <p:spPr>
              <a:xfrm>
                <a:off x="6910584" y="2515742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Cylinder 53" descr="Patch of short green grass">
                <a:extLst>
                  <a:ext uri="{FF2B5EF4-FFF2-40B4-BE49-F238E27FC236}">
                    <a16:creationId xmlns:a16="http://schemas.microsoft.com/office/drawing/2014/main" id="{0A7C3D46-95A7-EE15-0A01-6D87EBAB7947}"/>
                  </a:ext>
                </a:extLst>
              </p:cNvPr>
              <p:cNvSpPr/>
              <p:nvPr/>
            </p:nvSpPr>
            <p:spPr>
              <a:xfrm rot="19677334">
                <a:off x="6988406" y="2465824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" name="Cylinder 55" descr="Patch of short green grass">
                <a:extLst>
                  <a:ext uri="{FF2B5EF4-FFF2-40B4-BE49-F238E27FC236}">
                    <a16:creationId xmlns:a16="http://schemas.microsoft.com/office/drawing/2014/main" id="{7E0CA906-9DA7-616B-F1A6-A680E1015761}"/>
                  </a:ext>
                </a:extLst>
              </p:cNvPr>
              <p:cNvSpPr/>
              <p:nvPr/>
            </p:nvSpPr>
            <p:spPr>
              <a:xfrm rot="4568102">
                <a:off x="6824158" y="2472428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Cylinder 57" descr="Patch of short green grass">
                <a:extLst>
                  <a:ext uri="{FF2B5EF4-FFF2-40B4-BE49-F238E27FC236}">
                    <a16:creationId xmlns:a16="http://schemas.microsoft.com/office/drawing/2014/main" id="{C9979752-EA46-FB46-D9A9-5E260F6E2924}"/>
                  </a:ext>
                </a:extLst>
              </p:cNvPr>
              <p:cNvSpPr/>
              <p:nvPr/>
            </p:nvSpPr>
            <p:spPr>
              <a:xfrm rot="18614944">
                <a:off x="7107003" y="251263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Cylinder 58" descr="Patch of short green grass">
                <a:extLst>
                  <a:ext uri="{FF2B5EF4-FFF2-40B4-BE49-F238E27FC236}">
                    <a16:creationId xmlns:a16="http://schemas.microsoft.com/office/drawing/2014/main" id="{B86C7B2D-7F1C-F3AD-2FED-15DEE52F7643}"/>
                  </a:ext>
                </a:extLst>
              </p:cNvPr>
              <p:cNvSpPr/>
              <p:nvPr/>
            </p:nvSpPr>
            <p:spPr>
              <a:xfrm rot="5400000">
                <a:off x="7007877" y="255431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Cylinder 59" descr="Patch of short green grass">
                <a:extLst>
                  <a:ext uri="{FF2B5EF4-FFF2-40B4-BE49-F238E27FC236}">
                    <a16:creationId xmlns:a16="http://schemas.microsoft.com/office/drawing/2014/main" id="{5D94A3D5-445C-4360-83A6-530269B152E4}"/>
                  </a:ext>
                </a:extLst>
              </p:cNvPr>
              <p:cNvSpPr/>
              <p:nvPr/>
            </p:nvSpPr>
            <p:spPr>
              <a:xfrm rot="16200000">
                <a:off x="7241050" y="2542077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Cylinder 60" descr="Patch of short green grass">
                <a:extLst>
                  <a:ext uri="{FF2B5EF4-FFF2-40B4-BE49-F238E27FC236}">
                    <a16:creationId xmlns:a16="http://schemas.microsoft.com/office/drawing/2014/main" id="{2EF077AB-C71A-CC49-9994-CB547FFEEA6C}"/>
                  </a:ext>
                </a:extLst>
              </p:cNvPr>
              <p:cNvSpPr/>
              <p:nvPr/>
            </p:nvSpPr>
            <p:spPr>
              <a:xfrm rot="16200000">
                <a:off x="7380717" y="2543506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Cylinder 61" descr="Patch of short green grass">
                <a:extLst>
                  <a:ext uri="{FF2B5EF4-FFF2-40B4-BE49-F238E27FC236}">
                    <a16:creationId xmlns:a16="http://schemas.microsoft.com/office/drawing/2014/main" id="{0E4D3113-83AC-AD32-40BC-BE0082CABCFD}"/>
                  </a:ext>
                </a:extLst>
              </p:cNvPr>
              <p:cNvSpPr/>
              <p:nvPr/>
            </p:nvSpPr>
            <p:spPr>
              <a:xfrm rot="17830841">
                <a:off x="7450813" y="2501305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Cylinder 62" descr="Patch of short green grass">
                <a:extLst>
                  <a:ext uri="{FF2B5EF4-FFF2-40B4-BE49-F238E27FC236}">
                    <a16:creationId xmlns:a16="http://schemas.microsoft.com/office/drawing/2014/main" id="{18A7EE98-EE8E-ED4E-CFA5-5F1AF47F3F2E}"/>
                  </a:ext>
                </a:extLst>
              </p:cNvPr>
              <p:cNvSpPr/>
              <p:nvPr/>
            </p:nvSpPr>
            <p:spPr>
              <a:xfrm rot="17830841">
                <a:off x="6722514" y="251832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4A5CE33-490F-1D26-DBAD-EB9F27F9EE4F}"/>
                </a:ext>
              </a:extLst>
            </p:cNvPr>
            <p:cNvGrpSpPr/>
            <p:nvPr/>
          </p:nvGrpSpPr>
          <p:grpSpPr>
            <a:xfrm>
              <a:off x="6106699" y="1285490"/>
              <a:ext cx="96467" cy="1235780"/>
              <a:chOff x="5665150" y="1908701"/>
              <a:chExt cx="115571" cy="163618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620ACB3-BDE3-F81B-027E-602A938D20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3408" y="2983775"/>
                <a:ext cx="13716" cy="56110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BBFEA13-B66E-9128-CCB7-99BD1DACA400}"/>
                  </a:ext>
                </a:extLst>
              </p:cNvPr>
              <p:cNvSpPr/>
              <p:nvPr/>
            </p:nvSpPr>
            <p:spPr>
              <a:xfrm>
                <a:off x="5683251" y="2229747"/>
                <a:ext cx="79374" cy="7588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5332EA9-EBBC-6A9C-D2B5-781080107C77}"/>
                  </a:ext>
                </a:extLst>
              </p:cNvPr>
              <p:cNvSpPr/>
              <p:nvPr/>
            </p:nvSpPr>
            <p:spPr>
              <a:xfrm>
                <a:off x="5700077" y="1954420"/>
                <a:ext cx="45719" cy="2251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CA8229B-DE5F-9282-CEE6-F91204DB10E6}"/>
                  </a:ext>
                </a:extLst>
              </p:cNvPr>
              <p:cNvSpPr/>
              <p:nvPr/>
            </p:nvSpPr>
            <p:spPr>
              <a:xfrm flipV="1">
                <a:off x="5665150" y="1908701"/>
                <a:ext cx="115570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CFE16F4-0360-4FF0-8E7F-799B5A09568C}"/>
                  </a:ext>
                </a:extLst>
              </p:cNvPr>
              <p:cNvSpPr/>
              <p:nvPr/>
            </p:nvSpPr>
            <p:spPr>
              <a:xfrm flipV="1">
                <a:off x="5665151" y="2182440"/>
                <a:ext cx="115570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007721A-4E4B-4010-0090-B684C3324367}"/>
                </a:ext>
              </a:extLst>
            </p:cNvPr>
            <p:cNvSpPr txBox="1"/>
            <p:nvPr/>
          </p:nvSpPr>
          <p:spPr>
            <a:xfrm>
              <a:off x="5827556" y="2928228"/>
              <a:ext cx="678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VOCs</a:t>
              </a:r>
            </a:p>
          </p:txBody>
        </p:sp>
        <p:sp>
          <p:nvSpPr>
            <p:cNvPr id="73" name="Arrow: Bent 72">
              <a:extLst>
                <a:ext uri="{FF2B5EF4-FFF2-40B4-BE49-F238E27FC236}">
                  <a16:creationId xmlns:a16="http://schemas.microsoft.com/office/drawing/2014/main" id="{85AF67A6-37B3-E178-EBDC-3AB25D1FDB0C}"/>
                </a:ext>
              </a:extLst>
            </p:cNvPr>
            <p:cNvSpPr/>
            <p:nvPr/>
          </p:nvSpPr>
          <p:spPr>
            <a:xfrm>
              <a:off x="6902335" y="3124597"/>
              <a:ext cx="583829" cy="261771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75" name="Imagen 10">
              <a:extLst>
                <a:ext uri="{FF2B5EF4-FFF2-40B4-BE49-F238E27FC236}">
                  <a16:creationId xmlns:a16="http://schemas.microsoft.com/office/drawing/2014/main" id="{00000000-0008-0000-0100-00000B0000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"/>
            <a:stretch/>
          </p:blipFill>
          <p:spPr bwMode="auto">
            <a:xfrm>
              <a:off x="7547480" y="1407891"/>
              <a:ext cx="2414934" cy="2244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Arrow: Bent 75">
              <a:extLst>
                <a:ext uri="{FF2B5EF4-FFF2-40B4-BE49-F238E27FC236}">
                  <a16:creationId xmlns:a16="http://schemas.microsoft.com/office/drawing/2014/main" id="{53DAE93B-1419-8344-5015-4DF184C00550}"/>
                </a:ext>
              </a:extLst>
            </p:cNvPr>
            <p:cNvSpPr/>
            <p:nvPr/>
          </p:nvSpPr>
          <p:spPr>
            <a:xfrm>
              <a:off x="6134622" y="3174000"/>
              <a:ext cx="583829" cy="261771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30CBCFD-C5D7-B81E-D617-2A88120A397C}"/>
                </a:ext>
              </a:extLst>
            </p:cNvPr>
            <p:cNvSpPr txBox="1"/>
            <p:nvPr/>
          </p:nvSpPr>
          <p:spPr>
            <a:xfrm>
              <a:off x="8786391" y="1972333"/>
              <a:ext cx="82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CG-MS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2497A99-4D67-F4BA-5B34-1F9479BC068D}"/>
              </a:ext>
            </a:extLst>
          </p:cNvPr>
          <p:cNvGrpSpPr/>
          <p:nvPr/>
        </p:nvGrpSpPr>
        <p:grpSpPr>
          <a:xfrm>
            <a:off x="1399431" y="3681985"/>
            <a:ext cx="4075691" cy="2395923"/>
            <a:chOff x="5665306" y="1285490"/>
            <a:chExt cx="4075691" cy="2395923"/>
          </a:xfrm>
        </p:grpSpPr>
        <p:sp>
          <p:nvSpPr>
            <p:cNvPr id="80" name="Arrow: Bent 79">
              <a:extLst>
                <a:ext uri="{FF2B5EF4-FFF2-40B4-BE49-F238E27FC236}">
                  <a16:creationId xmlns:a16="http://schemas.microsoft.com/office/drawing/2014/main" id="{66E87EB0-6A64-090B-E8A0-8714433CF8BA}"/>
                </a:ext>
              </a:extLst>
            </p:cNvPr>
            <p:cNvSpPr/>
            <p:nvPr/>
          </p:nvSpPr>
          <p:spPr>
            <a:xfrm>
              <a:off x="6085232" y="2490856"/>
              <a:ext cx="1328742" cy="418028"/>
            </a:xfrm>
            <a:prstGeom prst="bentArrow">
              <a:avLst>
                <a:gd name="adj1" fmla="val 25000"/>
                <a:gd name="adj2" fmla="val 2403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9A428B4-BC75-65A3-9F60-3765C3248210}"/>
                </a:ext>
              </a:extLst>
            </p:cNvPr>
            <p:cNvSpPr/>
            <p:nvPr/>
          </p:nvSpPr>
          <p:spPr>
            <a:xfrm>
              <a:off x="5665306" y="2114550"/>
              <a:ext cx="965681" cy="1566863"/>
            </a:xfrm>
            <a:custGeom>
              <a:avLst/>
              <a:gdLst>
                <a:gd name="connsiteX0" fmla="*/ 355746 w 359722"/>
                <a:gd name="connsiteY0" fmla="*/ 495300 h 561975"/>
                <a:gd name="connsiteX1" fmla="*/ 246542 w 359722"/>
                <a:gd name="connsiteY1" fmla="*/ 245659 h 561975"/>
                <a:gd name="connsiteX2" fmla="*/ 246542 w 359722"/>
                <a:gd name="connsiteY2" fmla="*/ 71295 h 561975"/>
                <a:gd name="connsiteX3" fmla="*/ 260496 w 359722"/>
                <a:gd name="connsiteY3" fmla="*/ 37624 h 561975"/>
                <a:gd name="connsiteX4" fmla="*/ 281851 w 359722"/>
                <a:gd name="connsiteY4" fmla="*/ 16259 h 561975"/>
                <a:gd name="connsiteX5" fmla="*/ 281850 w 359722"/>
                <a:gd name="connsiteY5" fmla="*/ 2789 h 561975"/>
                <a:gd name="connsiteX6" fmla="*/ 275117 w 359722"/>
                <a:gd name="connsiteY6" fmla="*/ 0 h 561975"/>
                <a:gd name="connsiteX7" fmla="*/ 84617 w 359722"/>
                <a:gd name="connsiteY7" fmla="*/ 0 h 561975"/>
                <a:gd name="connsiteX8" fmla="*/ 75094 w 359722"/>
                <a:gd name="connsiteY8" fmla="*/ 9527 h 561975"/>
                <a:gd name="connsiteX9" fmla="*/ 77883 w 359722"/>
                <a:gd name="connsiteY9" fmla="*/ 16259 h 561975"/>
                <a:gd name="connsiteX10" fmla="*/ 99238 w 359722"/>
                <a:gd name="connsiteY10" fmla="*/ 37624 h 561975"/>
                <a:gd name="connsiteX11" fmla="*/ 113192 w 359722"/>
                <a:gd name="connsiteY11" fmla="*/ 71295 h 561975"/>
                <a:gd name="connsiteX12" fmla="*/ 113192 w 359722"/>
                <a:gd name="connsiteY12" fmla="*/ 245659 h 561975"/>
                <a:gd name="connsiteX13" fmla="*/ 3988 w 359722"/>
                <a:gd name="connsiteY13" fmla="*/ 495300 h 561975"/>
                <a:gd name="connsiteX14" fmla="*/ 28587 w 359722"/>
                <a:gd name="connsiteY14" fmla="*/ 557999 h 561975"/>
                <a:gd name="connsiteX15" fmla="*/ 47622 w 359722"/>
                <a:gd name="connsiteY15" fmla="*/ 561975 h 561975"/>
                <a:gd name="connsiteX16" fmla="*/ 312112 w 359722"/>
                <a:gd name="connsiteY16" fmla="*/ 561975 h 561975"/>
                <a:gd name="connsiteX17" fmla="*/ 359722 w 359722"/>
                <a:gd name="connsiteY17" fmla="*/ 514335 h 561975"/>
                <a:gd name="connsiteX18" fmla="*/ 355746 w 359722"/>
                <a:gd name="connsiteY18" fmla="*/ 495300 h 561975"/>
                <a:gd name="connsiteX19" fmla="*/ 112706 w 359722"/>
                <a:gd name="connsiteY19" fmla="*/ 24155 h 561975"/>
                <a:gd name="connsiteX20" fmla="*/ 107773 w 359722"/>
                <a:gd name="connsiteY20" fmla="*/ 19212 h 561975"/>
                <a:gd name="connsiteX21" fmla="*/ 107839 w 359722"/>
                <a:gd name="connsiteY21" fmla="*/ 19050 h 561975"/>
                <a:gd name="connsiteX22" fmla="*/ 251895 w 359722"/>
                <a:gd name="connsiteY22" fmla="*/ 19050 h 561975"/>
                <a:gd name="connsiteX23" fmla="*/ 251962 w 359722"/>
                <a:gd name="connsiteY23" fmla="*/ 19212 h 561975"/>
                <a:gd name="connsiteX24" fmla="*/ 247018 w 359722"/>
                <a:gd name="connsiteY24" fmla="*/ 24155 h 561975"/>
                <a:gd name="connsiteX25" fmla="*/ 227492 w 359722"/>
                <a:gd name="connsiteY25" fmla="*/ 71295 h 561975"/>
                <a:gd name="connsiteX26" fmla="*/ 227492 w 359722"/>
                <a:gd name="connsiteY26" fmla="*/ 123825 h 561975"/>
                <a:gd name="connsiteX27" fmla="*/ 132242 w 359722"/>
                <a:gd name="connsiteY27" fmla="*/ 123825 h 561975"/>
                <a:gd name="connsiteX28" fmla="*/ 132242 w 359722"/>
                <a:gd name="connsiteY28" fmla="*/ 71342 h 561975"/>
                <a:gd name="connsiteX29" fmla="*/ 112706 w 359722"/>
                <a:gd name="connsiteY29" fmla="*/ 24155 h 561975"/>
                <a:gd name="connsiteX30" fmla="*/ 336077 w 359722"/>
                <a:gd name="connsiteY30" fmla="*/ 529990 h 561975"/>
                <a:gd name="connsiteX31" fmla="*/ 312112 w 359722"/>
                <a:gd name="connsiteY31" fmla="*/ 542925 h 561975"/>
                <a:gd name="connsiteX32" fmla="*/ 47622 w 359722"/>
                <a:gd name="connsiteY32" fmla="*/ 542925 h 561975"/>
                <a:gd name="connsiteX33" fmla="*/ 19052 w 359722"/>
                <a:gd name="connsiteY33" fmla="*/ 514345 h 561975"/>
                <a:gd name="connsiteX34" fmla="*/ 21438 w 359722"/>
                <a:gd name="connsiteY34" fmla="*/ 502920 h 561975"/>
                <a:gd name="connsiteX35" fmla="*/ 131442 w 359722"/>
                <a:gd name="connsiteY35" fmla="*/ 251460 h 561975"/>
                <a:gd name="connsiteX36" fmla="*/ 132242 w 359722"/>
                <a:gd name="connsiteY36" fmla="*/ 247650 h 561975"/>
                <a:gd name="connsiteX37" fmla="*/ 132242 w 359722"/>
                <a:gd name="connsiteY37" fmla="*/ 142875 h 561975"/>
                <a:gd name="connsiteX38" fmla="*/ 227492 w 359722"/>
                <a:gd name="connsiteY38" fmla="*/ 142875 h 561975"/>
                <a:gd name="connsiteX39" fmla="*/ 227492 w 359722"/>
                <a:gd name="connsiteY39" fmla="*/ 247650 h 561975"/>
                <a:gd name="connsiteX40" fmla="*/ 228292 w 359722"/>
                <a:gd name="connsiteY40" fmla="*/ 251460 h 561975"/>
                <a:gd name="connsiteX41" fmla="*/ 338297 w 359722"/>
                <a:gd name="connsiteY41" fmla="*/ 502920 h 561975"/>
                <a:gd name="connsiteX42" fmla="*/ 336077 w 359722"/>
                <a:gd name="connsiteY42" fmla="*/ 52999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59722" h="561975">
                  <a:moveTo>
                    <a:pt x="355746" y="495300"/>
                  </a:moveTo>
                  <a:lnTo>
                    <a:pt x="246542" y="245659"/>
                  </a:lnTo>
                  <a:lnTo>
                    <a:pt x="246542" y="71295"/>
                  </a:lnTo>
                  <a:cubicBezTo>
                    <a:pt x="246510" y="58658"/>
                    <a:pt x="251535" y="46533"/>
                    <a:pt x="260496" y="37624"/>
                  </a:cubicBezTo>
                  <a:lnTo>
                    <a:pt x="281851" y="16259"/>
                  </a:lnTo>
                  <a:cubicBezTo>
                    <a:pt x="285571" y="12539"/>
                    <a:pt x="285570" y="6508"/>
                    <a:pt x="281850" y="2789"/>
                  </a:cubicBezTo>
                  <a:cubicBezTo>
                    <a:pt x="280064" y="1004"/>
                    <a:pt x="277642" y="1"/>
                    <a:pt x="275117" y="0"/>
                  </a:cubicBezTo>
                  <a:lnTo>
                    <a:pt x="84617" y="0"/>
                  </a:lnTo>
                  <a:cubicBezTo>
                    <a:pt x="79357" y="1"/>
                    <a:pt x="75093" y="4266"/>
                    <a:pt x="75094" y="9527"/>
                  </a:cubicBezTo>
                  <a:cubicBezTo>
                    <a:pt x="75095" y="12052"/>
                    <a:pt x="76098" y="14473"/>
                    <a:pt x="77883" y="16259"/>
                  </a:cubicBezTo>
                  <a:lnTo>
                    <a:pt x="99238" y="37624"/>
                  </a:lnTo>
                  <a:cubicBezTo>
                    <a:pt x="108199" y="46533"/>
                    <a:pt x="113225" y="58658"/>
                    <a:pt x="113192" y="71295"/>
                  </a:cubicBezTo>
                  <a:lnTo>
                    <a:pt x="113192" y="245659"/>
                  </a:lnTo>
                  <a:lnTo>
                    <a:pt x="3988" y="495300"/>
                  </a:lnTo>
                  <a:cubicBezTo>
                    <a:pt x="-6533" y="519407"/>
                    <a:pt x="4481" y="547478"/>
                    <a:pt x="28587" y="557999"/>
                  </a:cubicBezTo>
                  <a:cubicBezTo>
                    <a:pt x="34591" y="560620"/>
                    <a:pt x="41071" y="561973"/>
                    <a:pt x="47622" y="561975"/>
                  </a:cubicBezTo>
                  <a:lnTo>
                    <a:pt x="312112" y="561975"/>
                  </a:lnTo>
                  <a:cubicBezTo>
                    <a:pt x="338415" y="561966"/>
                    <a:pt x="359731" y="540637"/>
                    <a:pt x="359722" y="514335"/>
                  </a:cubicBezTo>
                  <a:cubicBezTo>
                    <a:pt x="359720" y="507784"/>
                    <a:pt x="358367" y="501304"/>
                    <a:pt x="355746" y="495300"/>
                  </a:cubicBezTo>
                  <a:close/>
                  <a:moveTo>
                    <a:pt x="112706" y="24155"/>
                  </a:moveTo>
                  <a:lnTo>
                    <a:pt x="107773" y="19212"/>
                  </a:lnTo>
                  <a:cubicBezTo>
                    <a:pt x="107687" y="19126"/>
                    <a:pt x="107715" y="19050"/>
                    <a:pt x="107839" y="19050"/>
                  </a:cubicBezTo>
                  <a:lnTo>
                    <a:pt x="251895" y="19050"/>
                  </a:lnTo>
                  <a:cubicBezTo>
                    <a:pt x="252019" y="19050"/>
                    <a:pt x="252048" y="19126"/>
                    <a:pt x="251962" y="19212"/>
                  </a:cubicBezTo>
                  <a:lnTo>
                    <a:pt x="247018" y="24155"/>
                  </a:lnTo>
                  <a:cubicBezTo>
                    <a:pt x="234517" y="36658"/>
                    <a:pt x="227493" y="53614"/>
                    <a:pt x="227492" y="71295"/>
                  </a:cubicBezTo>
                  <a:lnTo>
                    <a:pt x="227492" y="123825"/>
                  </a:lnTo>
                  <a:lnTo>
                    <a:pt x="132242" y="123825"/>
                  </a:lnTo>
                  <a:lnTo>
                    <a:pt x="132242" y="71342"/>
                  </a:lnTo>
                  <a:cubicBezTo>
                    <a:pt x="132241" y="53646"/>
                    <a:pt x="125215" y="36673"/>
                    <a:pt x="112706" y="24155"/>
                  </a:cubicBezTo>
                  <a:close/>
                  <a:moveTo>
                    <a:pt x="336077" y="529990"/>
                  </a:moveTo>
                  <a:cubicBezTo>
                    <a:pt x="330846" y="538138"/>
                    <a:pt x="321795" y="543024"/>
                    <a:pt x="312112" y="542925"/>
                  </a:cubicBezTo>
                  <a:lnTo>
                    <a:pt x="47622" y="542925"/>
                  </a:lnTo>
                  <a:cubicBezTo>
                    <a:pt x="31840" y="542922"/>
                    <a:pt x="19049" y="530126"/>
                    <a:pt x="19052" y="514345"/>
                  </a:cubicBezTo>
                  <a:cubicBezTo>
                    <a:pt x="19053" y="510413"/>
                    <a:pt x="19865" y="506523"/>
                    <a:pt x="21438" y="502920"/>
                  </a:cubicBezTo>
                  <a:lnTo>
                    <a:pt x="131442" y="251460"/>
                  </a:lnTo>
                  <a:cubicBezTo>
                    <a:pt x="131971" y="250260"/>
                    <a:pt x="132243" y="248962"/>
                    <a:pt x="132242" y="247650"/>
                  </a:cubicBezTo>
                  <a:lnTo>
                    <a:pt x="132242" y="142875"/>
                  </a:lnTo>
                  <a:lnTo>
                    <a:pt x="227492" y="142875"/>
                  </a:lnTo>
                  <a:lnTo>
                    <a:pt x="227492" y="247650"/>
                  </a:lnTo>
                  <a:cubicBezTo>
                    <a:pt x="227491" y="248962"/>
                    <a:pt x="227764" y="250260"/>
                    <a:pt x="228292" y="251460"/>
                  </a:cubicBezTo>
                  <a:lnTo>
                    <a:pt x="338297" y="502920"/>
                  </a:lnTo>
                  <a:cubicBezTo>
                    <a:pt x="342248" y="511727"/>
                    <a:pt x="341410" y="521944"/>
                    <a:pt x="336077" y="52999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C881EAD-7230-4921-EF4C-B0C221ADE631}"/>
                </a:ext>
              </a:extLst>
            </p:cNvPr>
            <p:cNvGrpSpPr/>
            <p:nvPr/>
          </p:nvGrpSpPr>
          <p:grpSpPr>
            <a:xfrm>
              <a:off x="6839064" y="1952240"/>
              <a:ext cx="96467" cy="1235780"/>
              <a:chOff x="5665150" y="1908701"/>
              <a:chExt cx="115571" cy="1636182"/>
            </a:xfrm>
            <a:solidFill>
              <a:schemeClr val="bg1"/>
            </a:solidFill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2D13059-2878-A0D2-D1BF-DDD6AD7CA9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3408" y="2983775"/>
                <a:ext cx="13716" cy="561108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EE46F71-F3DA-C45D-71C6-D0B49BFE0B49}"/>
                  </a:ext>
                </a:extLst>
              </p:cNvPr>
              <p:cNvSpPr/>
              <p:nvPr/>
            </p:nvSpPr>
            <p:spPr>
              <a:xfrm>
                <a:off x="5683251" y="2229747"/>
                <a:ext cx="79374" cy="75882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7254D20-7BDE-09C7-393E-5D8E8F20CAAA}"/>
                  </a:ext>
                </a:extLst>
              </p:cNvPr>
              <p:cNvSpPr/>
              <p:nvPr/>
            </p:nvSpPr>
            <p:spPr>
              <a:xfrm>
                <a:off x="5700078" y="1954419"/>
                <a:ext cx="45719" cy="22510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F322FD2-3A15-0D19-54AA-A3C3C2C6AE2D}"/>
                  </a:ext>
                </a:extLst>
              </p:cNvPr>
              <p:cNvSpPr/>
              <p:nvPr/>
            </p:nvSpPr>
            <p:spPr>
              <a:xfrm flipV="1">
                <a:off x="5665150" y="1908701"/>
                <a:ext cx="115570" cy="4571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1C67452-A561-DE03-8B31-27D551C2C431}"/>
                  </a:ext>
                </a:extLst>
              </p:cNvPr>
              <p:cNvSpPr/>
              <p:nvPr/>
            </p:nvSpPr>
            <p:spPr>
              <a:xfrm flipV="1">
                <a:off x="5665151" y="2182440"/>
                <a:ext cx="115570" cy="4571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86" name="Cloud 33">
              <a:extLst>
                <a:ext uri="{FF2B5EF4-FFF2-40B4-BE49-F238E27FC236}">
                  <a16:creationId xmlns:a16="http://schemas.microsoft.com/office/drawing/2014/main" id="{DCBCEEB2-67B9-3AFE-C329-88D2694EAA7B}"/>
                </a:ext>
              </a:extLst>
            </p:cNvPr>
            <p:cNvSpPr/>
            <p:nvPr/>
          </p:nvSpPr>
          <p:spPr>
            <a:xfrm>
              <a:off x="6779819" y="3485086"/>
              <a:ext cx="217335" cy="189812"/>
            </a:xfrm>
            <a:custGeom>
              <a:avLst/>
              <a:gdLst>
                <a:gd name="connsiteX0" fmla="*/ 3900 w 43200"/>
                <a:gd name="connsiteY0" fmla="*/ 14370 h 43200"/>
                <a:gd name="connsiteX1" fmla="*/ 5623 w 43200"/>
                <a:gd name="connsiteY1" fmla="*/ 6907 h 43200"/>
                <a:gd name="connsiteX2" fmla="*/ 14005 w 43200"/>
                <a:gd name="connsiteY2" fmla="*/ 5202 h 43200"/>
                <a:gd name="connsiteX3" fmla="*/ 22456 w 43200"/>
                <a:gd name="connsiteY3" fmla="*/ 3432 h 43200"/>
                <a:gd name="connsiteX4" fmla="*/ 25749 w 43200"/>
                <a:gd name="connsiteY4" fmla="*/ 200 h 43200"/>
                <a:gd name="connsiteX5" fmla="*/ 29833 w 43200"/>
                <a:gd name="connsiteY5" fmla="*/ 2481 h 43200"/>
                <a:gd name="connsiteX6" fmla="*/ 35463 w 43200"/>
                <a:gd name="connsiteY6" fmla="*/ 690 h 43200"/>
                <a:gd name="connsiteX7" fmla="*/ 38318 w 43200"/>
                <a:gd name="connsiteY7" fmla="*/ 5576 h 43200"/>
                <a:gd name="connsiteX8" fmla="*/ 41982 w 43200"/>
                <a:gd name="connsiteY8" fmla="*/ 10318 h 43200"/>
                <a:gd name="connsiteX9" fmla="*/ 41818 w 43200"/>
                <a:gd name="connsiteY9" fmla="*/ 15460 h 43200"/>
                <a:gd name="connsiteX10" fmla="*/ 43016 w 43200"/>
                <a:gd name="connsiteY10" fmla="*/ 23322 h 43200"/>
                <a:gd name="connsiteX11" fmla="*/ 37404 w 43200"/>
                <a:gd name="connsiteY11" fmla="*/ 30204 h 43200"/>
                <a:gd name="connsiteX12" fmla="*/ 35395 w 43200"/>
                <a:gd name="connsiteY12" fmla="*/ 36101 h 43200"/>
                <a:gd name="connsiteX13" fmla="*/ 28555 w 43200"/>
                <a:gd name="connsiteY13" fmla="*/ 36815 h 43200"/>
                <a:gd name="connsiteX14" fmla="*/ 23667 w 43200"/>
                <a:gd name="connsiteY14" fmla="*/ 43106 h 43200"/>
                <a:gd name="connsiteX15" fmla="*/ 16480 w 43200"/>
                <a:gd name="connsiteY15" fmla="*/ 39266 h 43200"/>
                <a:gd name="connsiteX16" fmla="*/ 5804 w 43200"/>
                <a:gd name="connsiteY16" fmla="*/ 35472 h 43200"/>
                <a:gd name="connsiteX17" fmla="*/ 1110 w 43200"/>
                <a:gd name="connsiteY17" fmla="*/ 31250 h 43200"/>
                <a:gd name="connsiteX18" fmla="*/ 2113 w 43200"/>
                <a:gd name="connsiteY18" fmla="*/ 25551 h 43200"/>
                <a:gd name="connsiteX19" fmla="*/ -5 w 43200"/>
                <a:gd name="connsiteY19" fmla="*/ 19704 h 43200"/>
                <a:gd name="connsiteX20" fmla="*/ 3863 w 43200"/>
                <a:gd name="connsiteY20" fmla="*/ 14507 h 43200"/>
                <a:gd name="connsiteX21" fmla="*/ 3900 w 43200"/>
                <a:gd name="connsiteY21" fmla="*/ 14370 h 43200"/>
                <a:gd name="connsiteX0" fmla="*/ 4693 w 43200"/>
                <a:gd name="connsiteY0" fmla="*/ 26177 h 43200"/>
                <a:gd name="connsiteX1" fmla="*/ 2160 w 43200"/>
                <a:gd name="connsiteY1" fmla="*/ 25380 h 43200"/>
                <a:gd name="connsiteX2" fmla="*/ 6928 w 43200"/>
                <a:gd name="connsiteY2" fmla="*/ 34899 h 43200"/>
                <a:gd name="connsiteX3" fmla="*/ 5820 w 43200"/>
                <a:gd name="connsiteY3" fmla="*/ 35280 h 43200"/>
                <a:gd name="connsiteX4" fmla="*/ 16478 w 43200"/>
                <a:gd name="connsiteY4" fmla="*/ 39090 h 43200"/>
                <a:gd name="connsiteX5" fmla="*/ 15810 w 43200"/>
                <a:gd name="connsiteY5" fmla="*/ 37350 h 43200"/>
                <a:gd name="connsiteX6" fmla="*/ 28827 w 43200"/>
                <a:gd name="connsiteY6" fmla="*/ 34751 h 43200"/>
                <a:gd name="connsiteX7" fmla="*/ 28560 w 43200"/>
                <a:gd name="connsiteY7" fmla="*/ 36660 h 43200"/>
                <a:gd name="connsiteX8" fmla="*/ 34129 w 43200"/>
                <a:gd name="connsiteY8" fmla="*/ 22954 h 43200"/>
                <a:gd name="connsiteX9" fmla="*/ 37380 w 43200"/>
                <a:gd name="connsiteY9" fmla="*/ 30090 h 43200"/>
                <a:gd name="connsiteX10" fmla="*/ 41798 w 43200"/>
                <a:gd name="connsiteY10" fmla="*/ 15354 h 43200"/>
                <a:gd name="connsiteX11" fmla="*/ 40350 w 43200"/>
                <a:gd name="connsiteY11" fmla="*/ 18030 h 43200"/>
                <a:gd name="connsiteX12" fmla="*/ 38324 w 43200"/>
                <a:gd name="connsiteY12" fmla="*/ 5426 h 43200"/>
                <a:gd name="connsiteX13" fmla="*/ 38400 w 43200"/>
                <a:gd name="connsiteY13" fmla="*/ 6690 h 43200"/>
                <a:gd name="connsiteX14" fmla="*/ 29078 w 43200"/>
                <a:gd name="connsiteY14" fmla="*/ 3952 h 43200"/>
                <a:gd name="connsiteX15" fmla="*/ 29820 w 43200"/>
                <a:gd name="connsiteY15" fmla="*/ 2340 h 43200"/>
                <a:gd name="connsiteX16" fmla="*/ 22141 w 43200"/>
                <a:gd name="connsiteY16" fmla="*/ 4720 h 43200"/>
                <a:gd name="connsiteX17" fmla="*/ 22500 w 43200"/>
                <a:gd name="connsiteY17" fmla="*/ 3330 h 43200"/>
                <a:gd name="connsiteX18" fmla="*/ 14000 w 43200"/>
                <a:gd name="connsiteY18" fmla="*/ 5192 h 43200"/>
                <a:gd name="connsiteX19" fmla="*/ 15300 w 43200"/>
                <a:gd name="connsiteY19" fmla="*/ 6540 h 43200"/>
                <a:gd name="connsiteX20" fmla="*/ 4127 w 43200"/>
                <a:gd name="connsiteY20" fmla="*/ 15789 h 43200"/>
                <a:gd name="connsiteX21" fmla="*/ 3900 w 43200"/>
                <a:gd name="connsiteY21" fmla="*/ 14370 h 43200"/>
                <a:gd name="connsiteX0" fmla="*/ 3936 w 43256"/>
                <a:gd name="connsiteY0" fmla="*/ 14229 h 43219"/>
                <a:gd name="connsiteX1" fmla="*/ 5659 w 43256"/>
                <a:gd name="connsiteY1" fmla="*/ 6766 h 43219"/>
                <a:gd name="connsiteX2" fmla="*/ 14041 w 43256"/>
                <a:gd name="connsiteY2" fmla="*/ 5061 h 43219"/>
                <a:gd name="connsiteX3" fmla="*/ 22492 w 43256"/>
                <a:gd name="connsiteY3" fmla="*/ 3291 h 43219"/>
                <a:gd name="connsiteX4" fmla="*/ 25785 w 43256"/>
                <a:gd name="connsiteY4" fmla="*/ 59 h 43219"/>
                <a:gd name="connsiteX5" fmla="*/ 29869 w 43256"/>
                <a:gd name="connsiteY5" fmla="*/ 2340 h 43219"/>
                <a:gd name="connsiteX6" fmla="*/ 35499 w 43256"/>
                <a:gd name="connsiteY6" fmla="*/ 549 h 43219"/>
                <a:gd name="connsiteX7" fmla="*/ 38354 w 43256"/>
                <a:gd name="connsiteY7" fmla="*/ 5435 h 43219"/>
                <a:gd name="connsiteX8" fmla="*/ 42018 w 43256"/>
                <a:gd name="connsiteY8" fmla="*/ 10177 h 43219"/>
                <a:gd name="connsiteX9" fmla="*/ 41854 w 43256"/>
                <a:gd name="connsiteY9" fmla="*/ 15319 h 43219"/>
                <a:gd name="connsiteX10" fmla="*/ 43052 w 43256"/>
                <a:gd name="connsiteY10" fmla="*/ 23181 h 43219"/>
                <a:gd name="connsiteX11" fmla="*/ 37440 w 43256"/>
                <a:gd name="connsiteY11" fmla="*/ 30063 h 43219"/>
                <a:gd name="connsiteX12" fmla="*/ 35431 w 43256"/>
                <a:gd name="connsiteY12" fmla="*/ 35960 h 43219"/>
                <a:gd name="connsiteX13" fmla="*/ 28591 w 43256"/>
                <a:gd name="connsiteY13" fmla="*/ 36674 h 43219"/>
                <a:gd name="connsiteX14" fmla="*/ 23703 w 43256"/>
                <a:gd name="connsiteY14" fmla="*/ 42965 h 43219"/>
                <a:gd name="connsiteX15" fmla="*/ 16516 w 43256"/>
                <a:gd name="connsiteY15" fmla="*/ 39125 h 43219"/>
                <a:gd name="connsiteX16" fmla="*/ 5840 w 43256"/>
                <a:gd name="connsiteY16" fmla="*/ 35331 h 43219"/>
                <a:gd name="connsiteX17" fmla="*/ 1146 w 43256"/>
                <a:gd name="connsiteY17" fmla="*/ 31109 h 43219"/>
                <a:gd name="connsiteX18" fmla="*/ 2149 w 43256"/>
                <a:gd name="connsiteY18" fmla="*/ 25410 h 43219"/>
                <a:gd name="connsiteX19" fmla="*/ 31 w 43256"/>
                <a:gd name="connsiteY19" fmla="*/ 19563 h 43219"/>
                <a:gd name="connsiteX20" fmla="*/ 3899 w 43256"/>
                <a:gd name="connsiteY20" fmla="*/ 14366 h 43219"/>
                <a:gd name="connsiteX21" fmla="*/ 3936 w 43256"/>
                <a:gd name="connsiteY21" fmla="*/ 14229 h 43219"/>
                <a:gd name="connsiteX0" fmla="*/ 4729 w 43256"/>
                <a:gd name="connsiteY0" fmla="*/ 26036 h 43219"/>
                <a:gd name="connsiteX1" fmla="*/ 2196 w 43256"/>
                <a:gd name="connsiteY1" fmla="*/ 25239 h 43219"/>
                <a:gd name="connsiteX2" fmla="*/ 6964 w 43256"/>
                <a:gd name="connsiteY2" fmla="*/ 34758 h 43219"/>
                <a:gd name="connsiteX3" fmla="*/ 5856 w 43256"/>
                <a:gd name="connsiteY3" fmla="*/ 35139 h 43219"/>
                <a:gd name="connsiteX4" fmla="*/ 16514 w 43256"/>
                <a:gd name="connsiteY4" fmla="*/ 38949 h 43219"/>
                <a:gd name="connsiteX5" fmla="*/ 15846 w 43256"/>
                <a:gd name="connsiteY5" fmla="*/ 37209 h 43219"/>
                <a:gd name="connsiteX6" fmla="*/ 28863 w 43256"/>
                <a:gd name="connsiteY6" fmla="*/ 34610 h 43219"/>
                <a:gd name="connsiteX7" fmla="*/ 28596 w 43256"/>
                <a:gd name="connsiteY7" fmla="*/ 36519 h 43219"/>
                <a:gd name="connsiteX8" fmla="*/ 34165 w 43256"/>
                <a:gd name="connsiteY8" fmla="*/ 22813 h 43219"/>
                <a:gd name="connsiteX9" fmla="*/ 37416 w 43256"/>
                <a:gd name="connsiteY9" fmla="*/ 29949 h 43219"/>
                <a:gd name="connsiteX10" fmla="*/ 41834 w 43256"/>
                <a:gd name="connsiteY10" fmla="*/ 15213 h 43219"/>
                <a:gd name="connsiteX11" fmla="*/ 40386 w 43256"/>
                <a:gd name="connsiteY11" fmla="*/ 17889 h 43219"/>
                <a:gd name="connsiteX12" fmla="*/ 38360 w 43256"/>
                <a:gd name="connsiteY12" fmla="*/ 5285 h 43219"/>
                <a:gd name="connsiteX13" fmla="*/ 38436 w 43256"/>
                <a:gd name="connsiteY13" fmla="*/ 6549 h 43219"/>
                <a:gd name="connsiteX14" fmla="*/ 29114 w 43256"/>
                <a:gd name="connsiteY14" fmla="*/ 3811 h 43219"/>
                <a:gd name="connsiteX15" fmla="*/ 29856 w 43256"/>
                <a:gd name="connsiteY15" fmla="*/ 2199 h 43219"/>
                <a:gd name="connsiteX16" fmla="*/ 22177 w 43256"/>
                <a:gd name="connsiteY16" fmla="*/ 4579 h 43219"/>
                <a:gd name="connsiteX17" fmla="*/ 22536 w 43256"/>
                <a:gd name="connsiteY17" fmla="*/ 3189 h 43219"/>
                <a:gd name="connsiteX18" fmla="*/ 14036 w 43256"/>
                <a:gd name="connsiteY18" fmla="*/ 5051 h 43219"/>
                <a:gd name="connsiteX19" fmla="*/ 15336 w 43256"/>
                <a:gd name="connsiteY19" fmla="*/ 6399 h 43219"/>
                <a:gd name="connsiteX20" fmla="*/ 4163 w 43256"/>
                <a:gd name="connsiteY20" fmla="*/ 15648 h 43219"/>
                <a:gd name="connsiteX21" fmla="*/ 3936 w 43256"/>
                <a:gd name="connsiteY21" fmla="*/ 14229 h 43219"/>
                <a:gd name="connsiteX0" fmla="*/ 3936 w 43256"/>
                <a:gd name="connsiteY0" fmla="*/ 14229 h 40633"/>
                <a:gd name="connsiteX1" fmla="*/ 5659 w 43256"/>
                <a:gd name="connsiteY1" fmla="*/ 6766 h 40633"/>
                <a:gd name="connsiteX2" fmla="*/ 14041 w 43256"/>
                <a:gd name="connsiteY2" fmla="*/ 5061 h 40633"/>
                <a:gd name="connsiteX3" fmla="*/ 22492 w 43256"/>
                <a:gd name="connsiteY3" fmla="*/ 3291 h 40633"/>
                <a:gd name="connsiteX4" fmla="*/ 25785 w 43256"/>
                <a:gd name="connsiteY4" fmla="*/ 59 h 40633"/>
                <a:gd name="connsiteX5" fmla="*/ 29869 w 43256"/>
                <a:gd name="connsiteY5" fmla="*/ 2340 h 40633"/>
                <a:gd name="connsiteX6" fmla="*/ 35499 w 43256"/>
                <a:gd name="connsiteY6" fmla="*/ 549 h 40633"/>
                <a:gd name="connsiteX7" fmla="*/ 38354 w 43256"/>
                <a:gd name="connsiteY7" fmla="*/ 5435 h 40633"/>
                <a:gd name="connsiteX8" fmla="*/ 42018 w 43256"/>
                <a:gd name="connsiteY8" fmla="*/ 10177 h 40633"/>
                <a:gd name="connsiteX9" fmla="*/ 41854 w 43256"/>
                <a:gd name="connsiteY9" fmla="*/ 15319 h 40633"/>
                <a:gd name="connsiteX10" fmla="*/ 43052 w 43256"/>
                <a:gd name="connsiteY10" fmla="*/ 23181 h 40633"/>
                <a:gd name="connsiteX11" fmla="*/ 37440 w 43256"/>
                <a:gd name="connsiteY11" fmla="*/ 30063 h 40633"/>
                <a:gd name="connsiteX12" fmla="*/ 35431 w 43256"/>
                <a:gd name="connsiteY12" fmla="*/ 35960 h 40633"/>
                <a:gd name="connsiteX13" fmla="*/ 28591 w 43256"/>
                <a:gd name="connsiteY13" fmla="*/ 36674 h 40633"/>
                <a:gd name="connsiteX14" fmla="*/ 16516 w 43256"/>
                <a:gd name="connsiteY14" fmla="*/ 39125 h 40633"/>
                <a:gd name="connsiteX15" fmla="*/ 5840 w 43256"/>
                <a:gd name="connsiteY15" fmla="*/ 35331 h 40633"/>
                <a:gd name="connsiteX16" fmla="*/ 1146 w 43256"/>
                <a:gd name="connsiteY16" fmla="*/ 31109 h 40633"/>
                <a:gd name="connsiteX17" fmla="*/ 2149 w 43256"/>
                <a:gd name="connsiteY17" fmla="*/ 25410 h 40633"/>
                <a:gd name="connsiteX18" fmla="*/ 31 w 43256"/>
                <a:gd name="connsiteY18" fmla="*/ 19563 h 40633"/>
                <a:gd name="connsiteX19" fmla="*/ 3899 w 43256"/>
                <a:gd name="connsiteY19" fmla="*/ 14366 h 40633"/>
                <a:gd name="connsiteX20" fmla="*/ 3936 w 43256"/>
                <a:gd name="connsiteY20" fmla="*/ 14229 h 40633"/>
                <a:gd name="connsiteX0" fmla="*/ 4729 w 43256"/>
                <a:gd name="connsiteY0" fmla="*/ 26036 h 40633"/>
                <a:gd name="connsiteX1" fmla="*/ 2196 w 43256"/>
                <a:gd name="connsiteY1" fmla="*/ 25239 h 40633"/>
                <a:gd name="connsiteX2" fmla="*/ 6964 w 43256"/>
                <a:gd name="connsiteY2" fmla="*/ 34758 h 40633"/>
                <a:gd name="connsiteX3" fmla="*/ 5856 w 43256"/>
                <a:gd name="connsiteY3" fmla="*/ 35139 h 40633"/>
                <a:gd name="connsiteX4" fmla="*/ 16514 w 43256"/>
                <a:gd name="connsiteY4" fmla="*/ 38949 h 40633"/>
                <a:gd name="connsiteX5" fmla="*/ 15846 w 43256"/>
                <a:gd name="connsiteY5" fmla="*/ 37209 h 40633"/>
                <a:gd name="connsiteX6" fmla="*/ 28863 w 43256"/>
                <a:gd name="connsiteY6" fmla="*/ 34610 h 40633"/>
                <a:gd name="connsiteX7" fmla="*/ 28596 w 43256"/>
                <a:gd name="connsiteY7" fmla="*/ 36519 h 40633"/>
                <a:gd name="connsiteX8" fmla="*/ 34165 w 43256"/>
                <a:gd name="connsiteY8" fmla="*/ 22813 h 40633"/>
                <a:gd name="connsiteX9" fmla="*/ 37416 w 43256"/>
                <a:gd name="connsiteY9" fmla="*/ 29949 h 40633"/>
                <a:gd name="connsiteX10" fmla="*/ 41834 w 43256"/>
                <a:gd name="connsiteY10" fmla="*/ 15213 h 40633"/>
                <a:gd name="connsiteX11" fmla="*/ 40386 w 43256"/>
                <a:gd name="connsiteY11" fmla="*/ 17889 h 40633"/>
                <a:gd name="connsiteX12" fmla="*/ 38360 w 43256"/>
                <a:gd name="connsiteY12" fmla="*/ 5285 h 40633"/>
                <a:gd name="connsiteX13" fmla="*/ 38436 w 43256"/>
                <a:gd name="connsiteY13" fmla="*/ 6549 h 40633"/>
                <a:gd name="connsiteX14" fmla="*/ 29114 w 43256"/>
                <a:gd name="connsiteY14" fmla="*/ 3811 h 40633"/>
                <a:gd name="connsiteX15" fmla="*/ 29856 w 43256"/>
                <a:gd name="connsiteY15" fmla="*/ 2199 h 40633"/>
                <a:gd name="connsiteX16" fmla="*/ 22177 w 43256"/>
                <a:gd name="connsiteY16" fmla="*/ 4579 h 40633"/>
                <a:gd name="connsiteX17" fmla="*/ 22536 w 43256"/>
                <a:gd name="connsiteY17" fmla="*/ 3189 h 40633"/>
                <a:gd name="connsiteX18" fmla="*/ 14036 w 43256"/>
                <a:gd name="connsiteY18" fmla="*/ 5051 h 40633"/>
                <a:gd name="connsiteX19" fmla="*/ 15336 w 43256"/>
                <a:gd name="connsiteY19" fmla="*/ 6399 h 40633"/>
                <a:gd name="connsiteX20" fmla="*/ 4163 w 43256"/>
                <a:gd name="connsiteY20" fmla="*/ 15648 h 40633"/>
                <a:gd name="connsiteX21" fmla="*/ 3936 w 43256"/>
                <a:gd name="connsiteY21" fmla="*/ 14229 h 40633"/>
                <a:gd name="connsiteX0" fmla="*/ 3936 w 43256"/>
                <a:gd name="connsiteY0" fmla="*/ 14229 h 40633"/>
                <a:gd name="connsiteX1" fmla="*/ 5659 w 43256"/>
                <a:gd name="connsiteY1" fmla="*/ 6766 h 40633"/>
                <a:gd name="connsiteX2" fmla="*/ 14041 w 43256"/>
                <a:gd name="connsiteY2" fmla="*/ 5061 h 40633"/>
                <a:gd name="connsiteX3" fmla="*/ 22492 w 43256"/>
                <a:gd name="connsiteY3" fmla="*/ 3291 h 40633"/>
                <a:gd name="connsiteX4" fmla="*/ 25785 w 43256"/>
                <a:gd name="connsiteY4" fmla="*/ 59 h 40633"/>
                <a:gd name="connsiteX5" fmla="*/ 29869 w 43256"/>
                <a:gd name="connsiteY5" fmla="*/ 2340 h 40633"/>
                <a:gd name="connsiteX6" fmla="*/ 35499 w 43256"/>
                <a:gd name="connsiteY6" fmla="*/ 549 h 40633"/>
                <a:gd name="connsiteX7" fmla="*/ 38354 w 43256"/>
                <a:gd name="connsiteY7" fmla="*/ 5435 h 40633"/>
                <a:gd name="connsiteX8" fmla="*/ 42018 w 43256"/>
                <a:gd name="connsiteY8" fmla="*/ 10177 h 40633"/>
                <a:gd name="connsiteX9" fmla="*/ 41854 w 43256"/>
                <a:gd name="connsiteY9" fmla="*/ 15319 h 40633"/>
                <a:gd name="connsiteX10" fmla="*/ 43052 w 43256"/>
                <a:gd name="connsiteY10" fmla="*/ 23181 h 40633"/>
                <a:gd name="connsiteX11" fmla="*/ 37440 w 43256"/>
                <a:gd name="connsiteY11" fmla="*/ 30063 h 40633"/>
                <a:gd name="connsiteX12" fmla="*/ 35431 w 43256"/>
                <a:gd name="connsiteY12" fmla="*/ 35960 h 40633"/>
                <a:gd name="connsiteX13" fmla="*/ 28591 w 43256"/>
                <a:gd name="connsiteY13" fmla="*/ 36674 h 40633"/>
                <a:gd name="connsiteX14" fmla="*/ 16516 w 43256"/>
                <a:gd name="connsiteY14" fmla="*/ 39125 h 40633"/>
                <a:gd name="connsiteX15" fmla="*/ 5840 w 43256"/>
                <a:gd name="connsiteY15" fmla="*/ 35331 h 40633"/>
                <a:gd name="connsiteX16" fmla="*/ 1146 w 43256"/>
                <a:gd name="connsiteY16" fmla="*/ 31109 h 40633"/>
                <a:gd name="connsiteX17" fmla="*/ 2149 w 43256"/>
                <a:gd name="connsiteY17" fmla="*/ 25410 h 40633"/>
                <a:gd name="connsiteX18" fmla="*/ 31 w 43256"/>
                <a:gd name="connsiteY18" fmla="*/ 19563 h 40633"/>
                <a:gd name="connsiteX19" fmla="*/ 3899 w 43256"/>
                <a:gd name="connsiteY19" fmla="*/ 14366 h 40633"/>
                <a:gd name="connsiteX20" fmla="*/ 3936 w 43256"/>
                <a:gd name="connsiteY20" fmla="*/ 14229 h 40633"/>
                <a:gd name="connsiteX0" fmla="*/ 4729 w 43256"/>
                <a:gd name="connsiteY0" fmla="*/ 26036 h 40633"/>
                <a:gd name="connsiteX1" fmla="*/ 2196 w 43256"/>
                <a:gd name="connsiteY1" fmla="*/ 25239 h 40633"/>
                <a:gd name="connsiteX2" fmla="*/ 6964 w 43256"/>
                <a:gd name="connsiteY2" fmla="*/ 34758 h 40633"/>
                <a:gd name="connsiteX3" fmla="*/ 5856 w 43256"/>
                <a:gd name="connsiteY3" fmla="*/ 35139 h 40633"/>
                <a:gd name="connsiteX4" fmla="*/ 28863 w 43256"/>
                <a:gd name="connsiteY4" fmla="*/ 34610 h 40633"/>
                <a:gd name="connsiteX5" fmla="*/ 28596 w 43256"/>
                <a:gd name="connsiteY5" fmla="*/ 36519 h 40633"/>
                <a:gd name="connsiteX6" fmla="*/ 34165 w 43256"/>
                <a:gd name="connsiteY6" fmla="*/ 22813 h 40633"/>
                <a:gd name="connsiteX7" fmla="*/ 37416 w 43256"/>
                <a:gd name="connsiteY7" fmla="*/ 29949 h 40633"/>
                <a:gd name="connsiteX8" fmla="*/ 41834 w 43256"/>
                <a:gd name="connsiteY8" fmla="*/ 15213 h 40633"/>
                <a:gd name="connsiteX9" fmla="*/ 40386 w 43256"/>
                <a:gd name="connsiteY9" fmla="*/ 17889 h 40633"/>
                <a:gd name="connsiteX10" fmla="*/ 38360 w 43256"/>
                <a:gd name="connsiteY10" fmla="*/ 5285 h 40633"/>
                <a:gd name="connsiteX11" fmla="*/ 38436 w 43256"/>
                <a:gd name="connsiteY11" fmla="*/ 6549 h 40633"/>
                <a:gd name="connsiteX12" fmla="*/ 29114 w 43256"/>
                <a:gd name="connsiteY12" fmla="*/ 3811 h 40633"/>
                <a:gd name="connsiteX13" fmla="*/ 29856 w 43256"/>
                <a:gd name="connsiteY13" fmla="*/ 2199 h 40633"/>
                <a:gd name="connsiteX14" fmla="*/ 22177 w 43256"/>
                <a:gd name="connsiteY14" fmla="*/ 4579 h 40633"/>
                <a:gd name="connsiteX15" fmla="*/ 22536 w 43256"/>
                <a:gd name="connsiteY15" fmla="*/ 3189 h 40633"/>
                <a:gd name="connsiteX16" fmla="*/ 14036 w 43256"/>
                <a:gd name="connsiteY16" fmla="*/ 5051 h 40633"/>
                <a:gd name="connsiteX17" fmla="*/ 15336 w 43256"/>
                <a:gd name="connsiteY17" fmla="*/ 6399 h 40633"/>
                <a:gd name="connsiteX18" fmla="*/ 4163 w 43256"/>
                <a:gd name="connsiteY18" fmla="*/ 15648 h 40633"/>
                <a:gd name="connsiteX19" fmla="*/ 3936 w 43256"/>
                <a:gd name="connsiteY19" fmla="*/ 14229 h 40633"/>
                <a:gd name="connsiteX0" fmla="*/ 3936 w 43256"/>
                <a:gd name="connsiteY0" fmla="*/ 14229 h 37867"/>
                <a:gd name="connsiteX1" fmla="*/ 5659 w 43256"/>
                <a:gd name="connsiteY1" fmla="*/ 6766 h 37867"/>
                <a:gd name="connsiteX2" fmla="*/ 14041 w 43256"/>
                <a:gd name="connsiteY2" fmla="*/ 5061 h 37867"/>
                <a:gd name="connsiteX3" fmla="*/ 22492 w 43256"/>
                <a:gd name="connsiteY3" fmla="*/ 3291 h 37867"/>
                <a:gd name="connsiteX4" fmla="*/ 25785 w 43256"/>
                <a:gd name="connsiteY4" fmla="*/ 59 h 37867"/>
                <a:gd name="connsiteX5" fmla="*/ 29869 w 43256"/>
                <a:gd name="connsiteY5" fmla="*/ 2340 h 37867"/>
                <a:gd name="connsiteX6" fmla="*/ 35499 w 43256"/>
                <a:gd name="connsiteY6" fmla="*/ 549 h 37867"/>
                <a:gd name="connsiteX7" fmla="*/ 38354 w 43256"/>
                <a:gd name="connsiteY7" fmla="*/ 5435 h 37867"/>
                <a:gd name="connsiteX8" fmla="*/ 42018 w 43256"/>
                <a:gd name="connsiteY8" fmla="*/ 10177 h 37867"/>
                <a:gd name="connsiteX9" fmla="*/ 41854 w 43256"/>
                <a:gd name="connsiteY9" fmla="*/ 15319 h 37867"/>
                <a:gd name="connsiteX10" fmla="*/ 43052 w 43256"/>
                <a:gd name="connsiteY10" fmla="*/ 23181 h 37867"/>
                <a:gd name="connsiteX11" fmla="*/ 37440 w 43256"/>
                <a:gd name="connsiteY11" fmla="*/ 30063 h 37867"/>
                <a:gd name="connsiteX12" fmla="*/ 35431 w 43256"/>
                <a:gd name="connsiteY12" fmla="*/ 35960 h 37867"/>
                <a:gd name="connsiteX13" fmla="*/ 28591 w 43256"/>
                <a:gd name="connsiteY13" fmla="*/ 36674 h 37867"/>
                <a:gd name="connsiteX14" fmla="*/ 5840 w 43256"/>
                <a:gd name="connsiteY14" fmla="*/ 35331 h 37867"/>
                <a:gd name="connsiteX15" fmla="*/ 1146 w 43256"/>
                <a:gd name="connsiteY15" fmla="*/ 31109 h 37867"/>
                <a:gd name="connsiteX16" fmla="*/ 2149 w 43256"/>
                <a:gd name="connsiteY16" fmla="*/ 25410 h 37867"/>
                <a:gd name="connsiteX17" fmla="*/ 31 w 43256"/>
                <a:gd name="connsiteY17" fmla="*/ 19563 h 37867"/>
                <a:gd name="connsiteX18" fmla="*/ 3899 w 43256"/>
                <a:gd name="connsiteY18" fmla="*/ 14366 h 37867"/>
                <a:gd name="connsiteX19" fmla="*/ 3936 w 43256"/>
                <a:gd name="connsiteY19" fmla="*/ 14229 h 37867"/>
                <a:gd name="connsiteX0" fmla="*/ 4729 w 43256"/>
                <a:gd name="connsiteY0" fmla="*/ 26036 h 37867"/>
                <a:gd name="connsiteX1" fmla="*/ 2196 w 43256"/>
                <a:gd name="connsiteY1" fmla="*/ 25239 h 37867"/>
                <a:gd name="connsiteX2" fmla="*/ 6964 w 43256"/>
                <a:gd name="connsiteY2" fmla="*/ 34758 h 37867"/>
                <a:gd name="connsiteX3" fmla="*/ 5856 w 43256"/>
                <a:gd name="connsiteY3" fmla="*/ 35139 h 37867"/>
                <a:gd name="connsiteX4" fmla="*/ 28863 w 43256"/>
                <a:gd name="connsiteY4" fmla="*/ 34610 h 37867"/>
                <a:gd name="connsiteX5" fmla="*/ 28596 w 43256"/>
                <a:gd name="connsiteY5" fmla="*/ 36519 h 37867"/>
                <a:gd name="connsiteX6" fmla="*/ 34165 w 43256"/>
                <a:gd name="connsiteY6" fmla="*/ 22813 h 37867"/>
                <a:gd name="connsiteX7" fmla="*/ 37416 w 43256"/>
                <a:gd name="connsiteY7" fmla="*/ 29949 h 37867"/>
                <a:gd name="connsiteX8" fmla="*/ 41834 w 43256"/>
                <a:gd name="connsiteY8" fmla="*/ 15213 h 37867"/>
                <a:gd name="connsiteX9" fmla="*/ 40386 w 43256"/>
                <a:gd name="connsiteY9" fmla="*/ 17889 h 37867"/>
                <a:gd name="connsiteX10" fmla="*/ 38360 w 43256"/>
                <a:gd name="connsiteY10" fmla="*/ 5285 h 37867"/>
                <a:gd name="connsiteX11" fmla="*/ 38436 w 43256"/>
                <a:gd name="connsiteY11" fmla="*/ 6549 h 37867"/>
                <a:gd name="connsiteX12" fmla="*/ 29114 w 43256"/>
                <a:gd name="connsiteY12" fmla="*/ 3811 h 37867"/>
                <a:gd name="connsiteX13" fmla="*/ 29856 w 43256"/>
                <a:gd name="connsiteY13" fmla="*/ 2199 h 37867"/>
                <a:gd name="connsiteX14" fmla="*/ 22177 w 43256"/>
                <a:gd name="connsiteY14" fmla="*/ 4579 h 37867"/>
                <a:gd name="connsiteX15" fmla="*/ 22536 w 43256"/>
                <a:gd name="connsiteY15" fmla="*/ 3189 h 37867"/>
                <a:gd name="connsiteX16" fmla="*/ 14036 w 43256"/>
                <a:gd name="connsiteY16" fmla="*/ 5051 h 37867"/>
                <a:gd name="connsiteX17" fmla="*/ 15336 w 43256"/>
                <a:gd name="connsiteY17" fmla="*/ 6399 h 37867"/>
                <a:gd name="connsiteX18" fmla="*/ 4163 w 43256"/>
                <a:gd name="connsiteY18" fmla="*/ 15648 h 37867"/>
                <a:gd name="connsiteX19" fmla="*/ 3936 w 43256"/>
                <a:gd name="connsiteY19" fmla="*/ 14229 h 37867"/>
                <a:gd name="connsiteX0" fmla="*/ 3936 w 43256"/>
                <a:gd name="connsiteY0" fmla="*/ 14229 h 37867"/>
                <a:gd name="connsiteX1" fmla="*/ 5659 w 43256"/>
                <a:gd name="connsiteY1" fmla="*/ 6766 h 37867"/>
                <a:gd name="connsiteX2" fmla="*/ 14041 w 43256"/>
                <a:gd name="connsiteY2" fmla="*/ 5061 h 37867"/>
                <a:gd name="connsiteX3" fmla="*/ 22492 w 43256"/>
                <a:gd name="connsiteY3" fmla="*/ 3291 h 37867"/>
                <a:gd name="connsiteX4" fmla="*/ 25785 w 43256"/>
                <a:gd name="connsiteY4" fmla="*/ 59 h 37867"/>
                <a:gd name="connsiteX5" fmla="*/ 29869 w 43256"/>
                <a:gd name="connsiteY5" fmla="*/ 2340 h 37867"/>
                <a:gd name="connsiteX6" fmla="*/ 35499 w 43256"/>
                <a:gd name="connsiteY6" fmla="*/ 549 h 37867"/>
                <a:gd name="connsiteX7" fmla="*/ 38354 w 43256"/>
                <a:gd name="connsiteY7" fmla="*/ 5435 h 37867"/>
                <a:gd name="connsiteX8" fmla="*/ 42018 w 43256"/>
                <a:gd name="connsiteY8" fmla="*/ 10177 h 37867"/>
                <a:gd name="connsiteX9" fmla="*/ 41854 w 43256"/>
                <a:gd name="connsiteY9" fmla="*/ 15319 h 37867"/>
                <a:gd name="connsiteX10" fmla="*/ 43052 w 43256"/>
                <a:gd name="connsiteY10" fmla="*/ 23181 h 37867"/>
                <a:gd name="connsiteX11" fmla="*/ 37440 w 43256"/>
                <a:gd name="connsiteY11" fmla="*/ 30063 h 37867"/>
                <a:gd name="connsiteX12" fmla="*/ 35431 w 43256"/>
                <a:gd name="connsiteY12" fmla="*/ 35960 h 37867"/>
                <a:gd name="connsiteX13" fmla="*/ 28591 w 43256"/>
                <a:gd name="connsiteY13" fmla="*/ 36674 h 37867"/>
                <a:gd name="connsiteX14" fmla="*/ 5840 w 43256"/>
                <a:gd name="connsiteY14" fmla="*/ 35331 h 37867"/>
                <a:gd name="connsiteX15" fmla="*/ 1146 w 43256"/>
                <a:gd name="connsiteY15" fmla="*/ 31109 h 37867"/>
                <a:gd name="connsiteX16" fmla="*/ 2149 w 43256"/>
                <a:gd name="connsiteY16" fmla="*/ 25410 h 37867"/>
                <a:gd name="connsiteX17" fmla="*/ 31 w 43256"/>
                <a:gd name="connsiteY17" fmla="*/ 19563 h 37867"/>
                <a:gd name="connsiteX18" fmla="*/ 3899 w 43256"/>
                <a:gd name="connsiteY18" fmla="*/ 14366 h 37867"/>
                <a:gd name="connsiteX19" fmla="*/ 3936 w 43256"/>
                <a:gd name="connsiteY19" fmla="*/ 14229 h 37867"/>
                <a:gd name="connsiteX0" fmla="*/ 4729 w 43256"/>
                <a:gd name="connsiteY0" fmla="*/ 26036 h 37867"/>
                <a:gd name="connsiteX1" fmla="*/ 2196 w 43256"/>
                <a:gd name="connsiteY1" fmla="*/ 25239 h 37867"/>
                <a:gd name="connsiteX2" fmla="*/ 6964 w 43256"/>
                <a:gd name="connsiteY2" fmla="*/ 34758 h 37867"/>
                <a:gd name="connsiteX3" fmla="*/ 5856 w 43256"/>
                <a:gd name="connsiteY3" fmla="*/ 35139 h 37867"/>
                <a:gd name="connsiteX4" fmla="*/ 34165 w 43256"/>
                <a:gd name="connsiteY4" fmla="*/ 22813 h 37867"/>
                <a:gd name="connsiteX5" fmla="*/ 37416 w 43256"/>
                <a:gd name="connsiteY5" fmla="*/ 29949 h 37867"/>
                <a:gd name="connsiteX6" fmla="*/ 41834 w 43256"/>
                <a:gd name="connsiteY6" fmla="*/ 15213 h 37867"/>
                <a:gd name="connsiteX7" fmla="*/ 40386 w 43256"/>
                <a:gd name="connsiteY7" fmla="*/ 17889 h 37867"/>
                <a:gd name="connsiteX8" fmla="*/ 38360 w 43256"/>
                <a:gd name="connsiteY8" fmla="*/ 5285 h 37867"/>
                <a:gd name="connsiteX9" fmla="*/ 38436 w 43256"/>
                <a:gd name="connsiteY9" fmla="*/ 6549 h 37867"/>
                <a:gd name="connsiteX10" fmla="*/ 29114 w 43256"/>
                <a:gd name="connsiteY10" fmla="*/ 3811 h 37867"/>
                <a:gd name="connsiteX11" fmla="*/ 29856 w 43256"/>
                <a:gd name="connsiteY11" fmla="*/ 2199 h 37867"/>
                <a:gd name="connsiteX12" fmla="*/ 22177 w 43256"/>
                <a:gd name="connsiteY12" fmla="*/ 4579 h 37867"/>
                <a:gd name="connsiteX13" fmla="*/ 22536 w 43256"/>
                <a:gd name="connsiteY13" fmla="*/ 3189 h 37867"/>
                <a:gd name="connsiteX14" fmla="*/ 14036 w 43256"/>
                <a:gd name="connsiteY14" fmla="*/ 5051 h 37867"/>
                <a:gd name="connsiteX15" fmla="*/ 15336 w 43256"/>
                <a:gd name="connsiteY15" fmla="*/ 6399 h 37867"/>
                <a:gd name="connsiteX16" fmla="*/ 4163 w 43256"/>
                <a:gd name="connsiteY16" fmla="*/ 15648 h 37867"/>
                <a:gd name="connsiteX17" fmla="*/ 3936 w 43256"/>
                <a:gd name="connsiteY17" fmla="*/ 14229 h 37867"/>
                <a:gd name="connsiteX0" fmla="*/ 3936 w 43256"/>
                <a:gd name="connsiteY0" fmla="*/ 14229 h 36366"/>
                <a:gd name="connsiteX1" fmla="*/ 5659 w 43256"/>
                <a:gd name="connsiteY1" fmla="*/ 6766 h 36366"/>
                <a:gd name="connsiteX2" fmla="*/ 14041 w 43256"/>
                <a:gd name="connsiteY2" fmla="*/ 5061 h 36366"/>
                <a:gd name="connsiteX3" fmla="*/ 22492 w 43256"/>
                <a:gd name="connsiteY3" fmla="*/ 3291 h 36366"/>
                <a:gd name="connsiteX4" fmla="*/ 25785 w 43256"/>
                <a:gd name="connsiteY4" fmla="*/ 59 h 36366"/>
                <a:gd name="connsiteX5" fmla="*/ 29869 w 43256"/>
                <a:gd name="connsiteY5" fmla="*/ 2340 h 36366"/>
                <a:gd name="connsiteX6" fmla="*/ 35499 w 43256"/>
                <a:gd name="connsiteY6" fmla="*/ 549 h 36366"/>
                <a:gd name="connsiteX7" fmla="*/ 38354 w 43256"/>
                <a:gd name="connsiteY7" fmla="*/ 5435 h 36366"/>
                <a:gd name="connsiteX8" fmla="*/ 42018 w 43256"/>
                <a:gd name="connsiteY8" fmla="*/ 10177 h 36366"/>
                <a:gd name="connsiteX9" fmla="*/ 41854 w 43256"/>
                <a:gd name="connsiteY9" fmla="*/ 15319 h 36366"/>
                <a:gd name="connsiteX10" fmla="*/ 43052 w 43256"/>
                <a:gd name="connsiteY10" fmla="*/ 23181 h 36366"/>
                <a:gd name="connsiteX11" fmla="*/ 37440 w 43256"/>
                <a:gd name="connsiteY11" fmla="*/ 30063 h 36366"/>
                <a:gd name="connsiteX12" fmla="*/ 35431 w 43256"/>
                <a:gd name="connsiteY12" fmla="*/ 35960 h 36366"/>
                <a:gd name="connsiteX13" fmla="*/ 5840 w 43256"/>
                <a:gd name="connsiteY13" fmla="*/ 35331 h 36366"/>
                <a:gd name="connsiteX14" fmla="*/ 1146 w 43256"/>
                <a:gd name="connsiteY14" fmla="*/ 31109 h 36366"/>
                <a:gd name="connsiteX15" fmla="*/ 2149 w 43256"/>
                <a:gd name="connsiteY15" fmla="*/ 25410 h 36366"/>
                <a:gd name="connsiteX16" fmla="*/ 31 w 43256"/>
                <a:gd name="connsiteY16" fmla="*/ 19563 h 36366"/>
                <a:gd name="connsiteX17" fmla="*/ 3899 w 43256"/>
                <a:gd name="connsiteY17" fmla="*/ 14366 h 36366"/>
                <a:gd name="connsiteX18" fmla="*/ 3936 w 43256"/>
                <a:gd name="connsiteY18" fmla="*/ 14229 h 36366"/>
                <a:gd name="connsiteX0" fmla="*/ 4729 w 43256"/>
                <a:gd name="connsiteY0" fmla="*/ 26036 h 36366"/>
                <a:gd name="connsiteX1" fmla="*/ 2196 w 43256"/>
                <a:gd name="connsiteY1" fmla="*/ 25239 h 36366"/>
                <a:gd name="connsiteX2" fmla="*/ 6964 w 43256"/>
                <a:gd name="connsiteY2" fmla="*/ 34758 h 36366"/>
                <a:gd name="connsiteX3" fmla="*/ 5856 w 43256"/>
                <a:gd name="connsiteY3" fmla="*/ 35139 h 36366"/>
                <a:gd name="connsiteX4" fmla="*/ 34165 w 43256"/>
                <a:gd name="connsiteY4" fmla="*/ 22813 h 36366"/>
                <a:gd name="connsiteX5" fmla="*/ 37416 w 43256"/>
                <a:gd name="connsiteY5" fmla="*/ 29949 h 36366"/>
                <a:gd name="connsiteX6" fmla="*/ 41834 w 43256"/>
                <a:gd name="connsiteY6" fmla="*/ 15213 h 36366"/>
                <a:gd name="connsiteX7" fmla="*/ 40386 w 43256"/>
                <a:gd name="connsiteY7" fmla="*/ 17889 h 36366"/>
                <a:gd name="connsiteX8" fmla="*/ 38360 w 43256"/>
                <a:gd name="connsiteY8" fmla="*/ 5285 h 36366"/>
                <a:gd name="connsiteX9" fmla="*/ 38436 w 43256"/>
                <a:gd name="connsiteY9" fmla="*/ 6549 h 36366"/>
                <a:gd name="connsiteX10" fmla="*/ 29114 w 43256"/>
                <a:gd name="connsiteY10" fmla="*/ 3811 h 36366"/>
                <a:gd name="connsiteX11" fmla="*/ 29856 w 43256"/>
                <a:gd name="connsiteY11" fmla="*/ 2199 h 36366"/>
                <a:gd name="connsiteX12" fmla="*/ 22177 w 43256"/>
                <a:gd name="connsiteY12" fmla="*/ 4579 h 36366"/>
                <a:gd name="connsiteX13" fmla="*/ 22536 w 43256"/>
                <a:gd name="connsiteY13" fmla="*/ 3189 h 36366"/>
                <a:gd name="connsiteX14" fmla="*/ 14036 w 43256"/>
                <a:gd name="connsiteY14" fmla="*/ 5051 h 36366"/>
                <a:gd name="connsiteX15" fmla="*/ 15336 w 43256"/>
                <a:gd name="connsiteY15" fmla="*/ 6399 h 36366"/>
                <a:gd name="connsiteX16" fmla="*/ 4163 w 43256"/>
                <a:gd name="connsiteY16" fmla="*/ 15648 h 36366"/>
                <a:gd name="connsiteX17" fmla="*/ 3936 w 43256"/>
                <a:gd name="connsiteY17" fmla="*/ 14229 h 36366"/>
                <a:gd name="connsiteX0" fmla="*/ 3936 w 43256"/>
                <a:gd name="connsiteY0" fmla="*/ 14229 h 36366"/>
                <a:gd name="connsiteX1" fmla="*/ 5659 w 43256"/>
                <a:gd name="connsiteY1" fmla="*/ 6766 h 36366"/>
                <a:gd name="connsiteX2" fmla="*/ 14041 w 43256"/>
                <a:gd name="connsiteY2" fmla="*/ 5061 h 36366"/>
                <a:gd name="connsiteX3" fmla="*/ 22492 w 43256"/>
                <a:gd name="connsiteY3" fmla="*/ 3291 h 36366"/>
                <a:gd name="connsiteX4" fmla="*/ 25785 w 43256"/>
                <a:gd name="connsiteY4" fmla="*/ 59 h 36366"/>
                <a:gd name="connsiteX5" fmla="*/ 29869 w 43256"/>
                <a:gd name="connsiteY5" fmla="*/ 2340 h 36366"/>
                <a:gd name="connsiteX6" fmla="*/ 35499 w 43256"/>
                <a:gd name="connsiteY6" fmla="*/ 549 h 36366"/>
                <a:gd name="connsiteX7" fmla="*/ 38354 w 43256"/>
                <a:gd name="connsiteY7" fmla="*/ 5435 h 36366"/>
                <a:gd name="connsiteX8" fmla="*/ 42018 w 43256"/>
                <a:gd name="connsiteY8" fmla="*/ 10177 h 36366"/>
                <a:gd name="connsiteX9" fmla="*/ 41854 w 43256"/>
                <a:gd name="connsiteY9" fmla="*/ 15319 h 36366"/>
                <a:gd name="connsiteX10" fmla="*/ 43052 w 43256"/>
                <a:gd name="connsiteY10" fmla="*/ 23181 h 36366"/>
                <a:gd name="connsiteX11" fmla="*/ 37440 w 43256"/>
                <a:gd name="connsiteY11" fmla="*/ 30063 h 36366"/>
                <a:gd name="connsiteX12" fmla="*/ 35431 w 43256"/>
                <a:gd name="connsiteY12" fmla="*/ 35960 h 36366"/>
                <a:gd name="connsiteX13" fmla="*/ 5840 w 43256"/>
                <a:gd name="connsiteY13" fmla="*/ 35331 h 36366"/>
                <a:gd name="connsiteX14" fmla="*/ 1146 w 43256"/>
                <a:gd name="connsiteY14" fmla="*/ 31109 h 36366"/>
                <a:gd name="connsiteX15" fmla="*/ 2149 w 43256"/>
                <a:gd name="connsiteY15" fmla="*/ 25410 h 36366"/>
                <a:gd name="connsiteX16" fmla="*/ 31 w 43256"/>
                <a:gd name="connsiteY16" fmla="*/ 19563 h 36366"/>
                <a:gd name="connsiteX17" fmla="*/ 3899 w 43256"/>
                <a:gd name="connsiteY17" fmla="*/ 14366 h 36366"/>
                <a:gd name="connsiteX18" fmla="*/ 3936 w 43256"/>
                <a:gd name="connsiteY18" fmla="*/ 14229 h 36366"/>
                <a:gd name="connsiteX0" fmla="*/ 4729 w 43256"/>
                <a:gd name="connsiteY0" fmla="*/ 26036 h 36366"/>
                <a:gd name="connsiteX1" fmla="*/ 2196 w 43256"/>
                <a:gd name="connsiteY1" fmla="*/ 25239 h 36366"/>
                <a:gd name="connsiteX2" fmla="*/ 34165 w 43256"/>
                <a:gd name="connsiteY2" fmla="*/ 22813 h 36366"/>
                <a:gd name="connsiteX3" fmla="*/ 37416 w 43256"/>
                <a:gd name="connsiteY3" fmla="*/ 29949 h 36366"/>
                <a:gd name="connsiteX4" fmla="*/ 41834 w 43256"/>
                <a:gd name="connsiteY4" fmla="*/ 15213 h 36366"/>
                <a:gd name="connsiteX5" fmla="*/ 40386 w 43256"/>
                <a:gd name="connsiteY5" fmla="*/ 17889 h 36366"/>
                <a:gd name="connsiteX6" fmla="*/ 38360 w 43256"/>
                <a:gd name="connsiteY6" fmla="*/ 5285 h 36366"/>
                <a:gd name="connsiteX7" fmla="*/ 38436 w 43256"/>
                <a:gd name="connsiteY7" fmla="*/ 6549 h 36366"/>
                <a:gd name="connsiteX8" fmla="*/ 29114 w 43256"/>
                <a:gd name="connsiteY8" fmla="*/ 3811 h 36366"/>
                <a:gd name="connsiteX9" fmla="*/ 29856 w 43256"/>
                <a:gd name="connsiteY9" fmla="*/ 2199 h 36366"/>
                <a:gd name="connsiteX10" fmla="*/ 22177 w 43256"/>
                <a:gd name="connsiteY10" fmla="*/ 4579 h 36366"/>
                <a:gd name="connsiteX11" fmla="*/ 22536 w 43256"/>
                <a:gd name="connsiteY11" fmla="*/ 3189 h 36366"/>
                <a:gd name="connsiteX12" fmla="*/ 14036 w 43256"/>
                <a:gd name="connsiteY12" fmla="*/ 5051 h 36366"/>
                <a:gd name="connsiteX13" fmla="*/ 15336 w 43256"/>
                <a:gd name="connsiteY13" fmla="*/ 6399 h 36366"/>
                <a:gd name="connsiteX14" fmla="*/ 4163 w 43256"/>
                <a:gd name="connsiteY14" fmla="*/ 15648 h 36366"/>
                <a:gd name="connsiteX15" fmla="*/ 3936 w 43256"/>
                <a:gd name="connsiteY15" fmla="*/ 14229 h 36366"/>
                <a:gd name="connsiteX0" fmla="*/ 5230 w 44550"/>
                <a:gd name="connsiteY0" fmla="*/ 14229 h 35966"/>
                <a:gd name="connsiteX1" fmla="*/ 6953 w 44550"/>
                <a:gd name="connsiteY1" fmla="*/ 6766 h 35966"/>
                <a:gd name="connsiteX2" fmla="*/ 15335 w 44550"/>
                <a:gd name="connsiteY2" fmla="*/ 5061 h 35966"/>
                <a:gd name="connsiteX3" fmla="*/ 23786 w 44550"/>
                <a:gd name="connsiteY3" fmla="*/ 3291 h 35966"/>
                <a:gd name="connsiteX4" fmla="*/ 27079 w 44550"/>
                <a:gd name="connsiteY4" fmla="*/ 59 h 35966"/>
                <a:gd name="connsiteX5" fmla="*/ 31163 w 44550"/>
                <a:gd name="connsiteY5" fmla="*/ 2340 h 35966"/>
                <a:gd name="connsiteX6" fmla="*/ 36793 w 44550"/>
                <a:gd name="connsiteY6" fmla="*/ 549 h 35966"/>
                <a:gd name="connsiteX7" fmla="*/ 39648 w 44550"/>
                <a:gd name="connsiteY7" fmla="*/ 5435 h 35966"/>
                <a:gd name="connsiteX8" fmla="*/ 43312 w 44550"/>
                <a:gd name="connsiteY8" fmla="*/ 10177 h 35966"/>
                <a:gd name="connsiteX9" fmla="*/ 43148 w 44550"/>
                <a:gd name="connsiteY9" fmla="*/ 15319 h 35966"/>
                <a:gd name="connsiteX10" fmla="*/ 44346 w 44550"/>
                <a:gd name="connsiteY10" fmla="*/ 23181 h 35966"/>
                <a:gd name="connsiteX11" fmla="*/ 38734 w 44550"/>
                <a:gd name="connsiteY11" fmla="*/ 30063 h 35966"/>
                <a:gd name="connsiteX12" fmla="*/ 36725 w 44550"/>
                <a:gd name="connsiteY12" fmla="*/ 35960 h 35966"/>
                <a:gd name="connsiteX13" fmla="*/ 2440 w 44550"/>
                <a:gd name="connsiteY13" fmla="*/ 31109 h 35966"/>
                <a:gd name="connsiteX14" fmla="*/ 3443 w 44550"/>
                <a:gd name="connsiteY14" fmla="*/ 25410 h 35966"/>
                <a:gd name="connsiteX15" fmla="*/ 1325 w 44550"/>
                <a:gd name="connsiteY15" fmla="*/ 19563 h 35966"/>
                <a:gd name="connsiteX16" fmla="*/ 5193 w 44550"/>
                <a:gd name="connsiteY16" fmla="*/ 14366 h 35966"/>
                <a:gd name="connsiteX17" fmla="*/ 5230 w 44550"/>
                <a:gd name="connsiteY17" fmla="*/ 14229 h 35966"/>
                <a:gd name="connsiteX0" fmla="*/ 6023 w 44550"/>
                <a:gd name="connsiteY0" fmla="*/ 26036 h 35966"/>
                <a:gd name="connsiteX1" fmla="*/ 3490 w 44550"/>
                <a:gd name="connsiteY1" fmla="*/ 25239 h 35966"/>
                <a:gd name="connsiteX2" fmla="*/ 35459 w 44550"/>
                <a:gd name="connsiteY2" fmla="*/ 22813 h 35966"/>
                <a:gd name="connsiteX3" fmla="*/ 38710 w 44550"/>
                <a:gd name="connsiteY3" fmla="*/ 29949 h 35966"/>
                <a:gd name="connsiteX4" fmla="*/ 43128 w 44550"/>
                <a:gd name="connsiteY4" fmla="*/ 15213 h 35966"/>
                <a:gd name="connsiteX5" fmla="*/ 41680 w 44550"/>
                <a:gd name="connsiteY5" fmla="*/ 17889 h 35966"/>
                <a:gd name="connsiteX6" fmla="*/ 39654 w 44550"/>
                <a:gd name="connsiteY6" fmla="*/ 5285 h 35966"/>
                <a:gd name="connsiteX7" fmla="*/ 39730 w 44550"/>
                <a:gd name="connsiteY7" fmla="*/ 6549 h 35966"/>
                <a:gd name="connsiteX8" fmla="*/ 30408 w 44550"/>
                <a:gd name="connsiteY8" fmla="*/ 3811 h 35966"/>
                <a:gd name="connsiteX9" fmla="*/ 31150 w 44550"/>
                <a:gd name="connsiteY9" fmla="*/ 2199 h 35966"/>
                <a:gd name="connsiteX10" fmla="*/ 23471 w 44550"/>
                <a:gd name="connsiteY10" fmla="*/ 4579 h 35966"/>
                <a:gd name="connsiteX11" fmla="*/ 23830 w 44550"/>
                <a:gd name="connsiteY11" fmla="*/ 3189 h 35966"/>
                <a:gd name="connsiteX12" fmla="*/ 15330 w 44550"/>
                <a:gd name="connsiteY12" fmla="*/ 5051 h 35966"/>
                <a:gd name="connsiteX13" fmla="*/ 16630 w 44550"/>
                <a:gd name="connsiteY13" fmla="*/ 6399 h 35966"/>
                <a:gd name="connsiteX14" fmla="*/ 5457 w 44550"/>
                <a:gd name="connsiteY14" fmla="*/ 15648 h 35966"/>
                <a:gd name="connsiteX15" fmla="*/ 5230 w 44550"/>
                <a:gd name="connsiteY15" fmla="*/ 14229 h 35966"/>
                <a:gd name="connsiteX0" fmla="*/ 5379 w 44699"/>
                <a:gd name="connsiteY0" fmla="*/ 14229 h 31476"/>
                <a:gd name="connsiteX1" fmla="*/ 7102 w 44699"/>
                <a:gd name="connsiteY1" fmla="*/ 6766 h 31476"/>
                <a:gd name="connsiteX2" fmla="*/ 15484 w 44699"/>
                <a:gd name="connsiteY2" fmla="*/ 5061 h 31476"/>
                <a:gd name="connsiteX3" fmla="*/ 23935 w 44699"/>
                <a:gd name="connsiteY3" fmla="*/ 3291 h 31476"/>
                <a:gd name="connsiteX4" fmla="*/ 27228 w 44699"/>
                <a:gd name="connsiteY4" fmla="*/ 59 h 31476"/>
                <a:gd name="connsiteX5" fmla="*/ 31312 w 44699"/>
                <a:gd name="connsiteY5" fmla="*/ 2340 h 31476"/>
                <a:gd name="connsiteX6" fmla="*/ 36942 w 44699"/>
                <a:gd name="connsiteY6" fmla="*/ 549 h 31476"/>
                <a:gd name="connsiteX7" fmla="*/ 39797 w 44699"/>
                <a:gd name="connsiteY7" fmla="*/ 5435 h 31476"/>
                <a:gd name="connsiteX8" fmla="*/ 43461 w 44699"/>
                <a:gd name="connsiteY8" fmla="*/ 10177 h 31476"/>
                <a:gd name="connsiteX9" fmla="*/ 43297 w 44699"/>
                <a:gd name="connsiteY9" fmla="*/ 15319 h 31476"/>
                <a:gd name="connsiteX10" fmla="*/ 44495 w 44699"/>
                <a:gd name="connsiteY10" fmla="*/ 23181 h 31476"/>
                <a:gd name="connsiteX11" fmla="*/ 38883 w 44699"/>
                <a:gd name="connsiteY11" fmla="*/ 30063 h 31476"/>
                <a:gd name="connsiteX12" fmla="*/ 2589 w 44699"/>
                <a:gd name="connsiteY12" fmla="*/ 31109 h 31476"/>
                <a:gd name="connsiteX13" fmla="*/ 3592 w 44699"/>
                <a:gd name="connsiteY13" fmla="*/ 25410 h 31476"/>
                <a:gd name="connsiteX14" fmla="*/ 1474 w 44699"/>
                <a:gd name="connsiteY14" fmla="*/ 19563 h 31476"/>
                <a:gd name="connsiteX15" fmla="*/ 5342 w 44699"/>
                <a:gd name="connsiteY15" fmla="*/ 14366 h 31476"/>
                <a:gd name="connsiteX16" fmla="*/ 5379 w 44699"/>
                <a:gd name="connsiteY16" fmla="*/ 14229 h 31476"/>
                <a:gd name="connsiteX0" fmla="*/ 6172 w 44699"/>
                <a:gd name="connsiteY0" fmla="*/ 26036 h 31476"/>
                <a:gd name="connsiteX1" fmla="*/ 3639 w 44699"/>
                <a:gd name="connsiteY1" fmla="*/ 25239 h 31476"/>
                <a:gd name="connsiteX2" fmla="*/ 35608 w 44699"/>
                <a:gd name="connsiteY2" fmla="*/ 22813 h 31476"/>
                <a:gd name="connsiteX3" fmla="*/ 38859 w 44699"/>
                <a:gd name="connsiteY3" fmla="*/ 29949 h 31476"/>
                <a:gd name="connsiteX4" fmla="*/ 43277 w 44699"/>
                <a:gd name="connsiteY4" fmla="*/ 15213 h 31476"/>
                <a:gd name="connsiteX5" fmla="*/ 41829 w 44699"/>
                <a:gd name="connsiteY5" fmla="*/ 17889 h 31476"/>
                <a:gd name="connsiteX6" fmla="*/ 39803 w 44699"/>
                <a:gd name="connsiteY6" fmla="*/ 5285 h 31476"/>
                <a:gd name="connsiteX7" fmla="*/ 39879 w 44699"/>
                <a:gd name="connsiteY7" fmla="*/ 6549 h 31476"/>
                <a:gd name="connsiteX8" fmla="*/ 30557 w 44699"/>
                <a:gd name="connsiteY8" fmla="*/ 3811 h 31476"/>
                <a:gd name="connsiteX9" fmla="*/ 31299 w 44699"/>
                <a:gd name="connsiteY9" fmla="*/ 2199 h 31476"/>
                <a:gd name="connsiteX10" fmla="*/ 23620 w 44699"/>
                <a:gd name="connsiteY10" fmla="*/ 4579 h 31476"/>
                <a:gd name="connsiteX11" fmla="*/ 23979 w 44699"/>
                <a:gd name="connsiteY11" fmla="*/ 3189 h 31476"/>
                <a:gd name="connsiteX12" fmla="*/ 15479 w 44699"/>
                <a:gd name="connsiteY12" fmla="*/ 5051 h 31476"/>
                <a:gd name="connsiteX13" fmla="*/ 16779 w 44699"/>
                <a:gd name="connsiteY13" fmla="*/ 6399 h 31476"/>
                <a:gd name="connsiteX14" fmla="*/ 5606 w 44699"/>
                <a:gd name="connsiteY14" fmla="*/ 15648 h 31476"/>
                <a:gd name="connsiteX15" fmla="*/ 5379 w 44699"/>
                <a:gd name="connsiteY15" fmla="*/ 14229 h 31476"/>
                <a:gd name="connsiteX0" fmla="*/ 5379 w 44699"/>
                <a:gd name="connsiteY0" fmla="*/ 14229 h 31476"/>
                <a:gd name="connsiteX1" fmla="*/ 7102 w 44699"/>
                <a:gd name="connsiteY1" fmla="*/ 6766 h 31476"/>
                <a:gd name="connsiteX2" fmla="*/ 15484 w 44699"/>
                <a:gd name="connsiteY2" fmla="*/ 5061 h 31476"/>
                <a:gd name="connsiteX3" fmla="*/ 23935 w 44699"/>
                <a:gd name="connsiteY3" fmla="*/ 3291 h 31476"/>
                <a:gd name="connsiteX4" fmla="*/ 27228 w 44699"/>
                <a:gd name="connsiteY4" fmla="*/ 59 h 31476"/>
                <a:gd name="connsiteX5" fmla="*/ 31312 w 44699"/>
                <a:gd name="connsiteY5" fmla="*/ 2340 h 31476"/>
                <a:gd name="connsiteX6" fmla="*/ 36942 w 44699"/>
                <a:gd name="connsiteY6" fmla="*/ 549 h 31476"/>
                <a:gd name="connsiteX7" fmla="*/ 39797 w 44699"/>
                <a:gd name="connsiteY7" fmla="*/ 5435 h 31476"/>
                <a:gd name="connsiteX8" fmla="*/ 43461 w 44699"/>
                <a:gd name="connsiteY8" fmla="*/ 10177 h 31476"/>
                <a:gd name="connsiteX9" fmla="*/ 43297 w 44699"/>
                <a:gd name="connsiteY9" fmla="*/ 15319 h 31476"/>
                <a:gd name="connsiteX10" fmla="*/ 44495 w 44699"/>
                <a:gd name="connsiteY10" fmla="*/ 23181 h 31476"/>
                <a:gd name="connsiteX11" fmla="*/ 38883 w 44699"/>
                <a:gd name="connsiteY11" fmla="*/ 30063 h 31476"/>
                <a:gd name="connsiteX12" fmla="*/ 2589 w 44699"/>
                <a:gd name="connsiteY12" fmla="*/ 31109 h 31476"/>
                <a:gd name="connsiteX13" fmla="*/ 3592 w 44699"/>
                <a:gd name="connsiteY13" fmla="*/ 25410 h 31476"/>
                <a:gd name="connsiteX14" fmla="*/ 1474 w 44699"/>
                <a:gd name="connsiteY14" fmla="*/ 19563 h 31476"/>
                <a:gd name="connsiteX15" fmla="*/ 5342 w 44699"/>
                <a:gd name="connsiteY15" fmla="*/ 14366 h 31476"/>
                <a:gd name="connsiteX16" fmla="*/ 5379 w 44699"/>
                <a:gd name="connsiteY16" fmla="*/ 14229 h 31476"/>
                <a:gd name="connsiteX0" fmla="*/ 6172 w 44699"/>
                <a:gd name="connsiteY0" fmla="*/ 26036 h 31476"/>
                <a:gd name="connsiteX1" fmla="*/ 3639 w 44699"/>
                <a:gd name="connsiteY1" fmla="*/ 25239 h 31476"/>
                <a:gd name="connsiteX2" fmla="*/ 43277 w 44699"/>
                <a:gd name="connsiteY2" fmla="*/ 15213 h 31476"/>
                <a:gd name="connsiteX3" fmla="*/ 41829 w 44699"/>
                <a:gd name="connsiteY3" fmla="*/ 17889 h 31476"/>
                <a:gd name="connsiteX4" fmla="*/ 39803 w 44699"/>
                <a:gd name="connsiteY4" fmla="*/ 5285 h 31476"/>
                <a:gd name="connsiteX5" fmla="*/ 39879 w 44699"/>
                <a:gd name="connsiteY5" fmla="*/ 6549 h 31476"/>
                <a:gd name="connsiteX6" fmla="*/ 30557 w 44699"/>
                <a:gd name="connsiteY6" fmla="*/ 3811 h 31476"/>
                <a:gd name="connsiteX7" fmla="*/ 31299 w 44699"/>
                <a:gd name="connsiteY7" fmla="*/ 2199 h 31476"/>
                <a:gd name="connsiteX8" fmla="*/ 23620 w 44699"/>
                <a:gd name="connsiteY8" fmla="*/ 4579 h 31476"/>
                <a:gd name="connsiteX9" fmla="*/ 23979 w 44699"/>
                <a:gd name="connsiteY9" fmla="*/ 3189 h 31476"/>
                <a:gd name="connsiteX10" fmla="*/ 15479 w 44699"/>
                <a:gd name="connsiteY10" fmla="*/ 5051 h 31476"/>
                <a:gd name="connsiteX11" fmla="*/ 16779 w 44699"/>
                <a:gd name="connsiteY11" fmla="*/ 6399 h 31476"/>
                <a:gd name="connsiteX12" fmla="*/ 5606 w 44699"/>
                <a:gd name="connsiteY12" fmla="*/ 15648 h 31476"/>
                <a:gd name="connsiteX13" fmla="*/ 5379 w 44699"/>
                <a:gd name="connsiteY13" fmla="*/ 14229 h 31476"/>
                <a:gd name="connsiteX0" fmla="*/ 5597 w 44806"/>
                <a:gd name="connsiteY0" fmla="*/ 14229 h 31948"/>
                <a:gd name="connsiteX1" fmla="*/ 7320 w 44806"/>
                <a:gd name="connsiteY1" fmla="*/ 6766 h 31948"/>
                <a:gd name="connsiteX2" fmla="*/ 15702 w 44806"/>
                <a:gd name="connsiteY2" fmla="*/ 5061 h 31948"/>
                <a:gd name="connsiteX3" fmla="*/ 24153 w 44806"/>
                <a:gd name="connsiteY3" fmla="*/ 3291 h 31948"/>
                <a:gd name="connsiteX4" fmla="*/ 27446 w 44806"/>
                <a:gd name="connsiteY4" fmla="*/ 59 h 31948"/>
                <a:gd name="connsiteX5" fmla="*/ 31530 w 44806"/>
                <a:gd name="connsiteY5" fmla="*/ 2340 h 31948"/>
                <a:gd name="connsiteX6" fmla="*/ 37160 w 44806"/>
                <a:gd name="connsiteY6" fmla="*/ 549 h 31948"/>
                <a:gd name="connsiteX7" fmla="*/ 40015 w 44806"/>
                <a:gd name="connsiteY7" fmla="*/ 5435 h 31948"/>
                <a:gd name="connsiteX8" fmla="*/ 43679 w 44806"/>
                <a:gd name="connsiteY8" fmla="*/ 10177 h 31948"/>
                <a:gd name="connsiteX9" fmla="*/ 43515 w 44806"/>
                <a:gd name="connsiteY9" fmla="*/ 15319 h 31948"/>
                <a:gd name="connsiteX10" fmla="*/ 44713 w 44806"/>
                <a:gd name="connsiteY10" fmla="*/ 23181 h 31948"/>
                <a:gd name="connsiteX11" fmla="*/ 42047 w 44806"/>
                <a:gd name="connsiteY11" fmla="*/ 31080 h 31948"/>
                <a:gd name="connsiteX12" fmla="*/ 2807 w 44806"/>
                <a:gd name="connsiteY12" fmla="*/ 31109 h 31948"/>
                <a:gd name="connsiteX13" fmla="*/ 3810 w 44806"/>
                <a:gd name="connsiteY13" fmla="*/ 25410 h 31948"/>
                <a:gd name="connsiteX14" fmla="*/ 1692 w 44806"/>
                <a:gd name="connsiteY14" fmla="*/ 19563 h 31948"/>
                <a:gd name="connsiteX15" fmla="*/ 5560 w 44806"/>
                <a:gd name="connsiteY15" fmla="*/ 14366 h 31948"/>
                <a:gd name="connsiteX16" fmla="*/ 5597 w 44806"/>
                <a:gd name="connsiteY16" fmla="*/ 14229 h 31948"/>
                <a:gd name="connsiteX0" fmla="*/ 6390 w 44806"/>
                <a:gd name="connsiteY0" fmla="*/ 26036 h 31948"/>
                <a:gd name="connsiteX1" fmla="*/ 3857 w 44806"/>
                <a:gd name="connsiteY1" fmla="*/ 25239 h 31948"/>
                <a:gd name="connsiteX2" fmla="*/ 43495 w 44806"/>
                <a:gd name="connsiteY2" fmla="*/ 15213 h 31948"/>
                <a:gd name="connsiteX3" fmla="*/ 42047 w 44806"/>
                <a:gd name="connsiteY3" fmla="*/ 17889 h 31948"/>
                <a:gd name="connsiteX4" fmla="*/ 40021 w 44806"/>
                <a:gd name="connsiteY4" fmla="*/ 5285 h 31948"/>
                <a:gd name="connsiteX5" fmla="*/ 40097 w 44806"/>
                <a:gd name="connsiteY5" fmla="*/ 6549 h 31948"/>
                <a:gd name="connsiteX6" fmla="*/ 30775 w 44806"/>
                <a:gd name="connsiteY6" fmla="*/ 3811 h 31948"/>
                <a:gd name="connsiteX7" fmla="*/ 31517 w 44806"/>
                <a:gd name="connsiteY7" fmla="*/ 2199 h 31948"/>
                <a:gd name="connsiteX8" fmla="*/ 23838 w 44806"/>
                <a:gd name="connsiteY8" fmla="*/ 4579 h 31948"/>
                <a:gd name="connsiteX9" fmla="*/ 24197 w 44806"/>
                <a:gd name="connsiteY9" fmla="*/ 3189 h 31948"/>
                <a:gd name="connsiteX10" fmla="*/ 15697 w 44806"/>
                <a:gd name="connsiteY10" fmla="*/ 5051 h 31948"/>
                <a:gd name="connsiteX11" fmla="*/ 16997 w 44806"/>
                <a:gd name="connsiteY11" fmla="*/ 6399 h 31948"/>
                <a:gd name="connsiteX12" fmla="*/ 5824 w 44806"/>
                <a:gd name="connsiteY12" fmla="*/ 15648 h 31948"/>
                <a:gd name="connsiteX13" fmla="*/ 5597 w 44806"/>
                <a:gd name="connsiteY13" fmla="*/ 14229 h 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06" h="31948">
                  <a:moveTo>
                    <a:pt x="5597" y="14229"/>
                  </a:moveTo>
                  <a:cubicBezTo>
                    <a:pt x="5326" y="11516"/>
                    <a:pt x="5958" y="8780"/>
                    <a:pt x="7320" y="6766"/>
                  </a:cubicBezTo>
                  <a:cubicBezTo>
                    <a:pt x="9472" y="3585"/>
                    <a:pt x="12961" y="2876"/>
                    <a:pt x="15702" y="5061"/>
                  </a:cubicBezTo>
                  <a:cubicBezTo>
                    <a:pt x="17375" y="768"/>
                    <a:pt x="21611" y="-119"/>
                    <a:pt x="24153" y="3291"/>
                  </a:cubicBezTo>
                  <a:cubicBezTo>
                    <a:pt x="24794" y="1542"/>
                    <a:pt x="26025" y="333"/>
                    <a:pt x="27446" y="59"/>
                  </a:cubicBezTo>
                  <a:cubicBezTo>
                    <a:pt x="29010" y="-243"/>
                    <a:pt x="30572" y="629"/>
                    <a:pt x="31530" y="2340"/>
                  </a:cubicBezTo>
                  <a:cubicBezTo>
                    <a:pt x="32912" y="126"/>
                    <a:pt x="35198" y="-601"/>
                    <a:pt x="37160" y="549"/>
                  </a:cubicBezTo>
                  <a:cubicBezTo>
                    <a:pt x="38655" y="1425"/>
                    <a:pt x="39727" y="3259"/>
                    <a:pt x="40015" y="5435"/>
                  </a:cubicBezTo>
                  <a:cubicBezTo>
                    <a:pt x="41743" y="6077"/>
                    <a:pt x="43119" y="7857"/>
                    <a:pt x="43679" y="10177"/>
                  </a:cubicBezTo>
                  <a:cubicBezTo>
                    <a:pt x="44086" y="11861"/>
                    <a:pt x="44028" y="13690"/>
                    <a:pt x="43515" y="15319"/>
                  </a:cubicBezTo>
                  <a:cubicBezTo>
                    <a:pt x="44776" y="17553"/>
                    <a:pt x="44958" y="20554"/>
                    <a:pt x="44713" y="23181"/>
                  </a:cubicBezTo>
                  <a:cubicBezTo>
                    <a:pt x="44468" y="25808"/>
                    <a:pt x="44771" y="30550"/>
                    <a:pt x="42047" y="31080"/>
                  </a:cubicBezTo>
                  <a:cubicBezTo>
                    <a:pt x="35063" y="32401"/>
                    <a:pt x="9180" y="32054"/>
                    <a:pt x="2807" y="31109"/>
                  </a:cubicBezTo>
                  <a:cubicBezTo>
                    <a:pt x="-3566" y="30164"/>
                    <a:pt x="2757" y="26936"/>
                    <a:pt x="3810" y="25410"/>
                  </a:cubicBezTo>
                  <a:cubicBezTo>
                    <a:pt x="2316" y="24213"/>
                    <a:pt x="1484" y="21916"/>
                    <a:pt x="1692" y="19563"/>
                  </a:cubicBezTo>
                  <a:cubicBezTo>
                    <a:pt x="1936" y="16808"/>
                    <a:pt x="3542" y="14650"/>
                    <a:pt x="5560" y="14366"/>
                  </a:cubicBezTo>
                  <a:cubicBezTo>
                    <a:pt x="5572" y="14320"/>
                    <a:pt x="5585" y="14275"/>
                    <a:pt x="5597" y="14229"/>
                  </a:cubicBezTo>
                  <a:close/>
                </a:path>
                <a:path w="44806" h="31948" fill="none" extrusionOk="0">
                  <a:moveTo>
                    <a:pt x="6390" y="26036"/>
                  </a:moveTo>
                  <a:cubicBezTo>
                    <a:pt x="5506" y="26130"/>
                    <a:pt x="4622" y="25852"/>
                    <a:pt x="3857" y="25239"/>
                  </a:cubicBezTo>
                  <a:moveTo>
                    <a:pt x="43495" y="15213"/>
                  </a:moveTo>
                  <a:cubicBezTo>
                    <a:pt x="43170" y="16245"/>
                    <a:pt x="42675" y="17161"/>
                    <a:pt x="42047" y="17889"/>
                  </a:cubicBezTo>
                  <a:moveTo>
                    <a:pt x="40021" y="5285"/>
                  </a:moveTo>
                  <a:cubicBezTo>
                    <a:pt x="40076" y="5702"/>
                    <a:pt x="40102" y="6125"/>
                    <a:pt x="40097" y="6549"/>
                  </a:cubicBezTo>
                  <a:moveTo>
                    <a:pt x="30775" y="3811"/>
                  </a:moveTo>
                  <a:cubicBezTo>
                    <a:pt x="30964" y="3228"/>
                    <a:pt x="31213" y="2685"/>
                    <a:pt x="31517" y="2199"/>
                  </a:cubicBezTo>
                  <a:moveTo>
                    <a:pt x="23838" y="4579"/>
                  </a:moveTo>
                  <a:cubicBezTo>
                    <a:pt x="23915" y="4097"/>
                    <a:pt x="24036" y="3630"/>
                    <a:pt x="24197" y="3189"/>
                  </a:cubicBezTo>
                  <a:moveTo>
                    <a:pt x="15697" y="5051"/>
                  </a:moveTo>
                  <a:cubicBezTo>
                    <a:pt x="16169" y="5427"/>
                    <a:pt x="16605" y="5880"/>
                    <a:pt x="16997" y="6399"/>
                  </a:cubicBezTo>
                  <a:moveTo>
                    <a:pt x="5824" y="15648"/>
                  </a:moveTo>
                  <a:cubicBezTo>
                    <a:pt x="5721" y="15184"/>
                    <a:pt x="5645" y="14710"/>
                    <a:pt x="5597" y="14229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7" name="Cylinder 86" descr="Patch of short green grass">
              <a:extLst>
                <a:ext uri="{FF2B5EF4-FFF2-40B4-BE49-F238E27FC236}">
                  <a16:creationId xmlns:a16="http://schemas.microsoft.com/office/drawing/2014/main" id="{DEFDBF09-EBEA-EAD2-7502-8A0E4A0E69C1}"/>
                </a:ext>
              </a:extLst>
            </p:cNvPr>
            <p:cNvSpPr/>
            <p:nvPr/>
          </p:nvSpPr>
          <p:spPr>
            <a:xfrm>
              <a:off x="5940036" y="3505052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8" name="Cylinder 87" descr="Patch of short green grass">
              <a:extLst>
                <a:ext uri="{FF2B5EF4-FFF2-40B4-BE49-F238E27FC236}">
                  <a16:creationId xmlns:a16="http://schemas.microsoft.com/office/drawing/2014/main" id="{58249F37-9640-BFD2-9AD0-164AAEB0E734}"/>
                </a:ext>
              </a:extLst>
            </p:cNvPr>
            <p:cNvSpPr/>
            <p:nvPr/>
          </p:nvSpPr>
          <p:spPr>
            <a:xfrm rot="19677334">
              <a:off x="6017858" y="3455134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9" name="Cylinder 88" descr="Patch of short green grass">
              <a:extLst>
                <a:ext uri="{FF2B5EF4-FFF2-40B4-BE49-F238E27FC236}">
                  <a16:creationId xmlns:a16="http://schemas.microsoft.com/office/drawing/2014/main" id="{15558CB5-2133-3DE9-E207-8E3AB6875695}"/>
                </a:ext>
              </a:extLst>
            </p:cNvPr>
            <p:cNvSpPr/>
            <p:nvPr/>
          </p:nvSpPr>
          <p:spPr>
            <a:xfrm rot="4568102">
              <a:off x="5853610" y="3461738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0" name="Cylinder 89" descr="Patch of short green grass">
              <a:extLst>
                <a:ext uri="{FF2B5EF4-FFF2-40B4-BE49-F238E27FC236}">
                  <a16:creationId xmlns:a16="http://schemas.microsoft.com/office/drawing/2014/main" id="{8444E3D4-1D93-E1DA-7E49-FFA66D54451E}"/>
                </a:ext>
              </a:extLst>
            </p:cNvPr>
            <p:cNvSpPr/>
            <p:nvPr/>
          </p:nvSpPr>
          <p:spPr>
            <a:xfrm rot="18614944">
              <a:off x="6136455" y="3501941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1" name="Cylinder 90" descr="Patch of short green grass">
              <a:extLst>
                <a:ext uri="{FF2B5EF4-FFF2-40B4-BE49-F238E27FC236}">
                  <a16:creationId xmlns:a16="http://schemas.microsoft.com/office/drawing/2014/main" id="{9788EDF8-31A3-3902-5835-B1CE32225859}"/>
                </a:ext>
              </a:extLst>
            </p:cNvPr>
            <p:cNvSpPr/>
            <p:nvPr/>
          </p:nvSpPr>
          <p:spPr>
            <a:xfrm rot="5400000">
              <a:off x="6037329" y="3543621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2" name="Cylinder 91" descr="Patch of short green grass">
              <a:extLst>
                <a:ext uri="{FF2B5EF4-FFF2-40B4-BE49-F238E27FC236}">
                  <a16:creationId xmlns:a16="http://schemas.microsoft.com/office/drawing/2014/main" id="{5C278FFC-C6F1-FE6E-A263-D99D66CF2341}"/>
                </a:ext>
              </a:extLst>
            </p:cNvPr>
            <p:cNvSpPr/>
            <p:nvPr/>
          </p:nvSpPr>
          <p:spPr>
            <a:xfrm rot="16200000">
              <a:off x="6270502" y="3531387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Cylinder 92" descr="Patch of short green grass">
              <a:extLst>
                <a:ext uri="{FF2B5EF4-FFF2-40B4-BE49-F238E27FC236}">
                  <a16:creationId xmlns:a16="http://schemas.microsoft.com/office/drawing/2014/main" id="{F599E2CB-FDAE-2ECF-5D15-D448FDEDD041}"/>
                </a:ext>
              </a:extLst>
            </p:cNvPr>
            <p:cNvSpPr/>
            <p:nvPr/>
          </p:nvSpPr>
          <p:spPr>
            <a:xfrm rot="16200000">
              <a:off x="6410169" y="3532816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4" name="Cylinder 93" descr="Patch of short green grass">
              <a:extLst>
                <a:ext uri="{FF2B5EF4-FFF2-40B4-BE49-F238E27FC236}">
                  <a16:creationId xmlns:a16="http://schemas.microsoft.com/office/drawing/2014/main" id="{0132E1E0-A144-FBEC-4FEF-A4C35087F2D3}"/>
                </a:ext>
              </a:extLst>
            </p:cNvPr>
            <p:cNvSpPr/>
            <p:nvPr/>
          </p:nvSpPr>
          <p:spPr>
            <a:xfrm rot="17830841">
              <a:off x="6480265" y="3490615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5" name="Cylinder 94" descr="Patch of short green grass">
              <a:extLst>
                <a:ext uri="{FF2B5EF4-FFF2-40B4-BE49-F238E27FC236}">
                  <a16:creationId xmlns:a16="http://schemas.microsoft.com/office/drawing/2014/main" id="{2F419C78-C370-D359-8613-07B94C2248F4}"/>
                </a:ext>
              </a:extLst>
            </p:cNvPr>
            <p:cNvSpPr/>
            <p:nvPr/>
          </p:nvSpPr>
          <p:spPr>
            <a:xfrm rot="17830841">
              <a:off x="5751966" y="3507631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379D27C-ED3D-CCC6-30FF-65B865941A3B}"/>
                </a:ext>
              </a:extLst>
            </p:cNvPr>
            <p:cNvGrpSpPr/>
            <p:nvPr/>
          </p:nvGrpSpPr>
          <p:grpSpPr>
            <a:xfrm rot="11027609">
              <a:off x="5740927" y="3398953"/>
              <a:ext cx="824099" cy="185780"/>
              <a:chOff x="6686972" y="2465824"/>
              <a:chExt cx="861134" cy="185780"/>
            </a:xfrm>
          </p:grpSpPr>
          <p:sp>
            <p:nvSpPr>
              <p:cNvPr id="108" name="Cylinder 107" descr="Patch of short green grass">
                <a:extLst>
                  <a:ext uri="{FF2B5EF4-FFF2-40B4-BE49-F238E27FC236}">
                    <a16:creationId xmlns:a16="http://schemas.microsoft.com/office/drawing/2014/main" id="{FFEA055A-5ED7-453C-BDC7-EA2D9290A2F1}"/>
                  </a:ext>
                </a:extLst>
              </p:cNvPr>
              <p:cNvSpPr/>
              <p:nvPr/>
            </p:nvSpPr>
            <p:spPr>
              <a:xfrm>
                <a:off x="6910584" y="2515742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Cylinder 108" descr="Patch of short green grass">
                <a:extLst>
                  <a:ext uri="{FF2B5EF4-FFF2-40B4-BE49-F238E27FC236}">
                    <a16:creationId xmlns:a16="http://schemas.microsoft.com/office/drawing/2014/main" id="{D31D049E-A4BF-DD67-14AE-0472810FCA7D}"/>
                  </a:ext>
                </a:extLst>
              </p:cNvPr>
              <p:cNvSpPr/>
              <p:nvPr/>
            </p:nvSpPr>
            <p:spPr>
              <a:xfrm rot="19677334">
                <a:off x="6988406" y="2465824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Cylinder 109" descr="Patch of short green grass">
                <a:extLst>
                  <a:ext uri="{FF2B5EF4-FFF2-40B4-BE49-F238E27FC236}">
                    <a16:creationId xmlns:a16="http://schemas.microsoft.com/office/drawing/2014/main" id="{F6E8EBEB-C4D5-DFBF-E7A0-E379D73FE7B7}"/>
                  </a:ext>
                </a:extLst>
              </p:cNvPr>
              <p:cNvSpPr/>
              <p:nvPr/>
            </p:nvSpPr>
            <p:spPr>
              <a:xfrm rot="4568102">
                <a:off x="6824158" y="2472428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Cylinder 110" descr="Patch of short green grass">
                <a:extLst>
                  <a:ext uri="{FF2B5EF4-FFF2-40B4-BE49-F238E27FC236}">
                    <a16:creationId xmlns:a16="http://schemas.microsoft.com/office/drawing/2014/main" id="{806D22BB-3EDC-F7E4-6CB4-BD8C38936A94}"/>
                  </a:ext>
                </a:extLst>
              </p:cNvPr>
              <p:cNvSpPr/>
              <p:nvPr/>
            </p:nvSpPr>
            <p:spPr>
              <a:xfrm rot="18614944">
                <a:off x="7107003" y="251263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Cylinder 111" descr="Patch of short green grass">
                <a:extLst>
                  <a:ext uri="{FF2B5EF4-FFF2-40B4-BE49-F238E27FC236}">
                    <a16:creationId xmlns:a16="http://schemas.microsoft.com/office/drawing/2014/main" id="{45612CA1-F40C-7C7C-12E3-749244BF18C1}"/>
                  </a:ext>
                </a:extLst>
              </p:cNvPr>
              <p:cNvSpPr/>
              <p:nvPr/>
            </p:nvSpPr>
            <p:spPr>
              <a:xfrm rot="5400000">
                <a:off x="7007877" y="255431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Cylinder 112" descr="Patch of short green grass">
                <a:extLst>
                  <a:ext uri="{FF2B5EF4-FFF2-40B4-BE49-F238E27FC236}">
                    <a16:creationId xmlns:a16="http://schemas.microsoft.com/office/drawing/2014/main" id="{2E083C85-6028-D3E5-C6AE-84F2861A9F7F}"/>
                  </a:ext>
                </a:extLst>
              </p:cNvPr>
              <p:cNvSpPr/>
              <p:nvPr/>
            </p:nvSpPr>
            <p:spPr>
              <a:xfrm rot="16200000">
                <a:off x="7241050" y="2542077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Cylinder 113" descr="Patch of short green grass">
                <a:extLst>
                  <a:ext uri="{FF2B5EF4-FFF2-40B4-BE49-F238E27FC236}">
                    <a16:creationId xmlns:a16="http://schemas.microsoft.com/office/drawing/2014/main" id="{00E2635A-A15A-D0FE-85AF-F54F245F68C5}"/>
                  </a:ext>
                </a:extLst>
              </p:cNvPr>
              <p:cNvSpPr/>
              <p:nvPr/>
            </p:nvSpPr>
            <p:spPr>
              <a:xfrm rot="16200000">
                <a:off x="7380717" y="2543506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Cylinder 114" descr="Patch of short green grass">
                <a:extLst>
                  <a:ext uri="{FF2B5EF4-FFF2-40B4-BE49-F238E27FC236}">
                    <a16:creationId xmlns:a16="http://schemas.microsoft.com/office/drawing/2014/main" id="{B37727CB-7683-DD50-C688-2EF1CDCA0BDA}"/>
                  </a:ext>
                </a:extLst>
              </p:cNvPr>
              <p:cNvSpPr/>
              <p:nvPr/>
            </p:nvSpPr>
            <p:spPr>
              <a:xfrm rot="17830841">
                <a:off x="7450813" y="2501305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Cylinder 115" descr="Patch of short green grass">
                <a:extLst>
                  <a:ext uri="{FF2B5EF4-FFF2-40B4-BE49-F238E27FC236}">
                    <a16:creationId xmlns:a16="http://schemas.microsoft.com/office/drawing/2014/main" id="{EB24F1E9-9FAB-4862-221E-CF4087E1C037}"/>
                  </a:ext>
                </a:extLst>
              </p:cNvPr>
              <p:cNvSpPr/>
              <p:nvPr/>
            </p:nvSpPr>
            <p:spPr>
              <a:xfrm rot="17830841">
                <a:off x="6722514" y="251832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E0FC3D1-A998-66A1-70E8-D607DF9CBBEB}"/>
                </a:ext>
              </a:extLst>
            </p:cNvPr>
            <p:cNvGrpSpPr/>
            <p:nvPr/>
          </p:nvGrpSpPr>
          <p:grpSpPr>
            <a:xfrm>
              <a:off x="6106699" y="1285490"/>
              <a:ext cx="96467" cy="1235780"/>
              <a:chOff x="5665150" y="1908701"/>
              <a:chExt cx="115571" cy="1636182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EC39FB7-31C6-DDAE-64FE-90EED1031B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3408" y="2983775"/>
                <a:ext cx="13716" cy="56110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3039662-F4E2-F777-D6A1-1159B5C6F901}"/>
                  </a:ext>
                </a:extLst>
              </p:cNvPr>
              <p:cNvSpPr/>
              <p:nvPr/>
            </p:nvSpPr>
            <p:spPr>
              <a:xfrm>
                <a:off x="5683251" y="2229747"/>
                <a:ext cx="79374" cy="7588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C89FB9E-B693-F851-ABAB-4723DC79B58D}"/>
                  </a:ext>
                </a:extLst>
              </p:cNvPr>
              <p:cNvSpPr/>
              <p:nvPr/>
            </p:nvSpPr>
            <p:spPr>
              <a:xfrm>
                <a:off x="5700077" y="1954420"/>
                <a:ext cx="45719" cy="2251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05463AF-5ED1-9E67-EF6F-DAADAC7226F0}"/>
                  </a:ext>
                </a:extLst>
              </p:cNvPr>
              <p:cNvSpPr/>
              <p:nvPr/>
            </p:nvSpPr>
            <p:spPr>
              <a:xfrm flipV="1">
                <a:off x="5665150" y="1908701"/>
                <a:ext cx="115570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8BB7149-2250-D60A-816C-47C7A6748F34}"/>
                  </a:ext>
                </a:extLst>
              </p:cNvPr>
              <p:cNvSpPr/>
              <p:nvPr/>
            </p:nvSpPr>
            <p:spPr>
              <a:xfrm flipV="1">
                <a:off x="5665151" y="2182440"/>
                <a:ext cx="115570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56C03DF-08EC-CDAE-674F-3A4DDFCBF73F}"/>
                </a:ext>
              </a:extLst>
            </p:cNvPr>
            <p:cNvSpPr txBox="1"/>
            <p:nvPr/>
          </p:nvSpPr>
          <p:spPr>
            <a:xfrm>
              <a:off x="5827556" y="2928228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PhCs</a:t>
              </a:r>
            </a:p>
          </p:txBody>
        </p:sp>
        <p:sp>
          <p:nvSpPr>
            <p:cNvPr id="99" name="Arrow: Bent 98">
              <a:extLst>
                <a:ext uri="{FF2B5EF4-FFF2-40B4-BE49-F238E27FC236}">
                  <a16:creationId xmlns:a16="http://schemas.microsoft.com/office/drawing/2014/main" id="{DA9D4F4B-6621-6FD2-017B-0704BB119337}"/>
                </a:ext>
              </a:extLst>
            </p:cNvPr>
            <p:cNvSpPr/>
            <p:nvPr/>
          </p:nvSpPr>
          <p:spPr>
            <a:xfrm>
              <a:off x="6902335" y="3124597"/>
              <a:ext cx="583829" cy="261771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01" name="Arrow: Bent 100">
              <a:extLst>
                <a:ext uri="{FF2B5EF4-FFF2-40B4-BE49-F238E27FC236}">
                  <a16:creationId xmlns:a16="http://schemas.microsoft.com/office/drawing/2014/main" id="{D3246919-F428-F42B-4158-8D630831BD02}"/>
                </a:ext>
              </a:extLst>
            </p:cNvPr>
            <p:cNvSpPr/>
            <p:nvPr/>
          </p:nvSpPr>
          <p:spPr>
            <a:xfrm>
              <a:off x="6134622" y="3174000"/>
              <a:ext cx="583829" cy="261771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5944851-2493-F307-16ED-28C6B5341E4B}"/>
                </a:ext>
              </a:extLst>
            </p:cNvPr>
            <p:cNvSpPr txBox="1"/>
            <p:nvPr/>
          </p:nvSpPr>
          <p:spPr>
            <a:xfrm>
              <a:off x="8589207" y="1924907"/>
              <a:ext cx="1151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HPLC-DAD</a:t>
              </a:r>
            </a:p>
          </p:txBody>
        </p: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D971096D-2F1C-B2DC-46E1-6D0B022C8B23}"/>
              </a:ext>
            </a:extLst>
          </p:cNvPr>
          <p:cNvSpPr/>
          <p:nvPr/>
        </p:nvSpPr>
        <p:spPr>
          <a:xfrm>
            <a:off x="2556995" y="5969754"/>
            <a:ext cx="130933" cy="72825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9" name="Arrow: Curved Right 128">
            <a:extLst>
              <a:ext uri="{FF2B5EF4-FFF2-40B4-BE49-F238E27FC236}">
                <a16:creationId xmlns:a16="http://schemas.microsoft.com/office/drawing/2014/main" id="{BEA39F81-956E-8755-7999-3AFB6C0B4295}"/>
              </a:ext>
            </a:extLst>
          </p:cNvPr>
          <p:cNvSpPr/>
          <p:nvPr/>
        </p:nvSpPr>
        <p:spPr>
          <a:xfrm>
            <a:off x="2506647" y="5927208"/>
            <a:ext cx="86218" cy="148745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0" name="Arrow: Curved Right 129">
            <a:extLst>
              <a:ext uri="{FF2B5EF4-FFF2-40B4-BE49-F238E27FC236}">
                <a16:creationId xmlns:a16="http://schemas.microsoft.com/office/drawing/2014/main" id="{2EA16B6C-3C9D-4E63-4B85-157A4ED93E0C}"/>
              </a:ext>
            </a:extLst>
          </p:cNvPr>
          <p:cNvSpPr/>
          <p:nvPr/>
        </p:nvSpPr>
        <p:spPr>
          <a:xfrm rot="10972185">
            <a:off x="2656886" y="5925565"/>
            <a:ext cx="67709" cy="147295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CuadroTexto 1">
            <a:extLst>
              <a:ext uri="{FF2B5EF4-FFF2-40B4-BE49-F238E27FC236}">
                <a16:creationId xmlns:a16="http://schemas.microsoft.com/office/drawing/2014/main" id="{84DEDBFF-EFFB-107E-5075-3EBB4EDADAC7}"/>
              </a:ext>
            </a:extLst>
          </p:cNvPr>
          <p:cNvSpPr txBox="1"/>
          <p:nvPr/>
        </p:nvSpPr>
        <p:spPr>
          <a:xfrm>
            <a:off x="975112" y="560728"/>
            <a:ext cx="5259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a) </a:t>
            </a:r>
            <a:r>
              <a:rPr lang="es-ES" sz="2800" dirty="0" err="1"/>
              <a:t>Batch</a:t>
            </a:r>
            <a:r>
              <a:rPr lang="es-ES" sz="2800" dirty="0"/>
              <a:t> </a:t>
            </a:r>
            <a:r>
              <a:rPr lang="es-ES" sz="2800" dirty="0" err="1"/>
              <a:t>partition</a:t>
            </a:r>
            <a:r>
              <a:rPr lang="es-ES" sz="2800" dirty="0"/>
              <a:t> and </a:t>
            </a:r>
            <a:r>
              <a:rPr lang="es-ES" sz="2800" dirty="0" err="1"/>
              <a:t>kinetics</a:t>
            </a:r>
            <a:r>
              <a:rPr lang="es-ES" sz="2800" dirty="0"/>
              <a:t> EPIC</a:t>
            </a:r>
          </a:p>
        </p:txBody>
      </p:sp>
    </p:spTree>
    <p:extLst>
      <p:ext uri="{BB962C8B-B14F-4D97-AF65-F5344CB8AC3E}">
        <p14:creationId xmlns:p14="http://schemas.microsoft.com/office/powerpoint/2010/main" val="153641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ilindro 46">
            <a:extLst>
              <a:ext uri="{FF2B5EF4-FFF2-40B4-BE49-F238E27FC236}">
                <a16:creationId xmlns:a16="http://schemas.microsoft.com/office/drawing/2014/main" id="{6121E804-93BA-42E2-CD6F-FBA2C5E1C778}"/>
              </a:ext>
            </a:extLst>
          </p:cNvPr>
          <p:cNvSpPr/>
          <p:nvPr/>
        </p:nvSpPr>
        <p:spPr>
          <a:xfrm>
            <a:off x="2625842" y="1309812"/>
            <a:ext cx="1171444" cy="4514234"/>
          </a:xfrm>
          <a:prstGeom prst="can">
            <a:avLst>
              <a:gd name="adj" fmla="val 11734"/>
            </a:avLst>
          </a:prstGeom>
          <a:solidFill>
            <a:schemeClr val="bg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ilindro 47">
            <a:extLst>
              <a:ext uri="{FF2B5EF4-FFF2-40B4-BE49-F238E27FC236}">
                <a16:creationId xmlns:a16="http://schemas.microsoft.com/office/drawing/2014/main" id="{A1EBEEB4-0665-7F80-3CB3-D15ED606AFE2}"/>
              </a:ext>
            </a:extLst>
          </p:cNvPr>
          <p:cNvSpPr/>
          <p:nvPr/>
        </p:nvSpPr>
        <p:spPr>
          <a:xfrm>
            <a:off x="2561682" y="1272184"/>
            <a:ext cx="1328741" cy="4639623"/>
          </a:xfrm>
          <a:prstGeom prst="can">
            <a:avLst>
              <a:gd name="adj" fmla="val 15235"/>
            </a:avLst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ilindro 49">
            <a:extLst>
              <a:ext uri="{FF2B5EF4-FFF2-40B4-BE49-F238E27FC236}">
                <a16:creationId xmlns:a16="http://schemas.microsoft.com/office/drawing/2014/main" id="{0E98BE82-963F-D4A9-20A8-BC4A9D9908A9}"/>
              </a:ext>
            </a:extLst>
          </p:cNvPr>
          <p:cNvSpPr/>
          <p:nvPr/>
        </p:nvSpPr>
        <p:spPr>
          <a:xfrm>
            <a:off x="2640331" y="857879"/>
            <a:ext cx="1171445" cy="316099"/>
          </a:xfrm>
          <a:prstGeom prst="can">
            <a:avLst>
              <a:gd name="adj" fmla="val 40145"/>
            </a:avLst>
          </a:prstGeom>
          <a:solidFill>
            <a:schemeClr val="bg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9EC36FE3-4502-F40C-4125-9D8B710E645C}"/>
              </a:ext>
            </a:extLst>
          </p:cNvPr>
          <p:cNvCxnSpPr>
            <a:cxnSpLocks/>
          </p:cNvCxnSpPr>
          <p:nvPr/>
        </p:nvCxnSpPr>
        <p:spPr>
          <a:xfrm>
            <a:off x="4028521" y="1756953"/>
            <a:ext cx="0" cy="4032886"/>
          </a:xfrm>
          <a:prstGeom prst="straightConnector1">
            <a:avLst/>
          </a:prstGeom>
          <a:ln w="38100"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ilindro 54">
            <a:extLst>
              <a:ext uri="{FF2B5EF4-FFF2-40B4-BE49-F238E27FC236}">
                <a16:creationId xmlns:a16="http://schemas.microsoft.com/office/drawing/2014/main" id="{DBF67F88-DE87-6EE0-2EA2-33141CF99AB2}"/>
              </a:ext>
            </a:extLst>
          </p:cNvPr>
          <p:cNvSpPr/>
          <p:nvPr/>
        </p:nvSpPr>
        <p:spPr>
          <a:xfrm>
            <a:off x="2623425" y="1607744"/>
            <a:ext cx="1177671" cy="4216302"/>
          </a:xfrm>
          <a:prstGeom prst="can">
            <a:avLst>
              <a:gd name="adj" fmla="val 13193"/>
            </a:avLst>
          </a:prstGeom>
          <a:solidFill>
            <a:schemeClr val="accent2">
              <a:lumMod val="5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A190B26-19B2-E3CA-EE50-18368912A0EF}"/>
              </a:ext>
            </a:extLst>
          </p:cNvPr>
          <p:cNvGrpSpPr/>
          <p:nvPr/>
        </p:nvGrpSpPr>
        <p:grpSpPr>
          <a:xfrm rot="5400000">
            <a:off x="-1472525" y="2918609"/>
            <a:ext cx="5957632" cy="1836171"/>
            <a:chOff x="3713017" y="4308039"/>
            <a:chExt cx="5957632" cy="1836171"/>
          </a:xfrm>
        </p:grpSpPr>
        <p:sp>
          <p:nvSpPr>
            <p:cNvPr id="19" name="Cilindro 18">
              <a:extLst>
                <a:ext uri="{FF2B5EF4-FFF2-40B4-BE49-F238E27FC236}">
                  <a16:creationId xmlns:a16="http://schemas.microsoft.com/office/drawing/2014/main" id="{B6EDA041-2035-19F6-C9B5-32EB6A1FC433}"/>
                </a:ext>
              </a:extLst>
            </p:cNvPr>
            <p:cNvSpPr/>
            <p:nvPr/>
          </p:nvSpPr>
          <p:spPr>
            <a:xfrm rot="16200000">
              <a:off x="5836345" y="3237211"/>
              <a:ext cx="1171444" cy="4514234"/>
            </a:xfrm>
            <a:prstGeom prst="can">
              <a:avLst>
                <a:gd name="adj" fmla="val 11734"/>
              </a:avLst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Cilindro 15">
              <a:extLst>
                <a:ext uri="{FF2B5EF4-FFF2-40B4-BE49-F238E27FC236}">
                  <a16:creationId xmlns:a16="http://schemas.microsoft.com/office/drawing/2014/main" id="{8A406B3C-7808-35A3-69EB-DD380CD259B1}"/>
                </a:ext>
              </a:extLst>
            </p:cNvPr>
            <p:cNvSpPr/>
            <p:nvPr/>
          </p:nvSpPr>
          <p:spPr>
            <a:xfrm rot="16200000">
              <a:off x="5782763" y="3160028"/>
              <a:ext cx="1328741" cy="4639623"/>
            </a:xfrm>
            <a:prstGeom prst="can">
              <a:avLst>
                <a:gd name="adj" fmla="val 15235"/>
              </a:avLst>
            </a:prstGeom>
            <a:solidFill>
              <a:schemeClr val="accent1">
                <a:alpha val="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Cilindro 22">
              <a:extLst>
                <a:ext uri="{FF2B5EF4-FFF2-40B4-BE49-F238E27FC236}">
                  <a16:creationId xmlns:a16="http://schemas.microsoft.com/office/drawing/2014/main" id="{EF1B82AD-28C1-9D79-7BC3-D7534763D6B0}"/>
                </a:ext>
              </a:extLst>
            </p:cNvPr>
            <p:cNvSpPr/>
            <p:nvPr/>
          </p:nvSpPr>
          <p:spPr>
            <a:xfrm rot="16200000">
              <a:off x="8446499" y="5336278"/>
              <a:ext cx="1171445" cy="316099"/>
            </a:xfrm>
            <a:prstGeom prst="can">
              <a:avLst>
                <a:gd name="adj" fmla="val 40145"/>
              </a:avLst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Cilindro 29">
              <a:extLst>
                <a:ext uri="{FF2B5EF4-FFF2-40B4-BE49-F238E27FC236}">
                  <a16:creationId xmlns:a16="http://schemas.microsoft.com/office/drawing/2014/main" id="{DC39BE23-9FBC-3F2C-1BF5-7F2C1CB11B5F}"/>
                </a:ext>
              </a:extLst>
            </p:cNvPr>
            <p:cNvSpPr/>
            <p:nvPr/>
          </p:nvSpPr>
          <p:spPr>
            <a:xfrm rot="16200000">
              <a:off x="3285344" y="5321789"/>
              <a:ext cx="1171445" cy="316099"/>
            </a:xfrm>
            <a:prstGeom prst="can">
              <a:avLst>
                <a:gd name="adj" fmla="val 40145"/>
              </a:avLst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07F6D879-B6C7-C0A9-20DF-0B75967120D5}"/>
                </a:ext>
              </a:extLst>
            </p:cNvPr>
            <p:cNvCxnSpPr>
              <a:cxnSpLocks/>
            </p:cNvCxnSpPr>
            <p:nvPr/>
          </p:nvCxnSpPr>
          <p:spPr>
            <a:xfrm>
              <a:off x="4219556" y="4677371"/>
              <a:ext cx="4459628" cy="0"/>
            </a:xfrm>
            <a:prstGeom prst="straightConnector1">
              <a:avLst/>
            </a:prstGeom>
            <a:ln w="38100"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3A705A5B-78A0-CA50-754F-E5F8C5A817FA}"/>
                </a:ext>
              </a:extLst>
            </p:cNvPr>
            <p:cNvSpPr txBox="1"/>
            <p:nvPr/>
          </p:nvSpPr>
          <p:spPr>
            <a:xfrm rot="10800000">
              <a:off x="5970713" y="4308039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250 mm</a:t>
              </a:r>
            </a:p>
          </p:txBody>
        </p:sp>
        <p:cxnSp>
          <p:nvCxnSpPr>
            <p:cNvPr id="36" name="Conector recto de flecha 35">
              <a:extLst>
                <a:ext uri="{FF2B5EF4-FFF2-40B4-BE49-F238E27FC236}">
                  <a16:creationId xmlns:a16="http://schemas.microsoft.com/office/drawing/2014/main" id="{909836F3-CEEE-D137-DA75-5670A51F30EE}"/>
                </a:ext>
              </a:extLst>
            </p:cNvPr>
            <p:cNvCxnSpPr>
              <a:cxnSpLocks/>
            </p:cNvCxnSpPr>
            <p:nvPr/>
          </p:nvCxnSpPr>
          <p:spPr>
            <a:xfrm>
              <a:off x="9297498" y="4894115"/>
              <a:ext cx="0" cy="1250095"/>
            </a:xfrm>
            <a:prstGeom prst="straightConnector1">
              <a:avLst/>
            </a:prstGeom>
            <a:ln w="38100"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1835ECF4-EF6E-EBB9-74F3-BEB1805AE516}"/>
                </a:ext>
              </a:extLst>
            </p:cNvPr>
            <p:cNvSpPr txBox="1"/>
            <p:nvPr/>
          </p:nvSpPr>
          <p:spPr>
            <a:xfrm rot="16200000">
              <a:off x="9065835" y="5356268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40 mm</a:t>
              </a:r>
            </a:p>
          </p:txBody>
        </p:sp>
      </p:grpSp>
      <p:sp>
        <p:nvSpPr>
          <p:cNvPr id="52" name="CuadroTexto 51">
            <a:extLst>
              <a:ext uri="{FF2B5EF4-FFF2-40B4-BE49-F238E27FC236}">
                <a16:creationId xmlns:a16="http://schemas.microsoft.com/office/drawing/2014/main" id="{E557AD2F-FD8D-0A7B-B327-CA138EC7BCDE}"/>
              </a:ext>
            </a:extLst>
          </p:cNvPr>
          <p:cNvSpPr txBox="1"/>
          <p:nvPr/>
        </p:nvSpPr>
        <p:spPr>
          <a:xfrm rot="16200000">
            <a:off x="3733738" y="358872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240 mm</a:t>
            </a:r>
          </a:p>
        </p:txBody>
      </p:sp>
      <p:sp>
        <p:nvSpPr>
          <p:cNvPr id="57" name="Cilindro 56">
            <a:extLst>
              <a:ext uri="{FF2B5EF4-FFF2-40B4-BE49-F238E27FC236}">
                <a16:creationId xmlns:a16="http://schemas.microsoft.com/office/drawing/2014/main" id="{66A9EF47-C016-1007-D290-CC2A96E5D64A}"/>
              </a:ext>
            </a:extLst>
          </p:cNvPr>
          <p:cNvSpPr/>
          <p:nvPr/>
        </p:nvSpPr>
        <p:spPr>
          <a:xfrm>
            <a:off x="2622032" y="1406240"/>
            <a:ext cx="1189744" cy="350713"/>
          </a:xfrm>
          <a:prstGeom prst="can">
            <a:avLst>
              <a:gd name="adj" fmla="val 36148"/>
            </a:avLst>
          </a:prstGeom>
          <a:solidFill>
            <a:schemeClr val="accent6">
              <a:lumMod val="5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C5F33DF-62CE-5CBF-C2F0-3CB5300F18AD}"/>
              </a:ext>
            </a:extLst>
          </p:cNvPr>
          <p:cNvSpPr txBox="1"/>
          <p:nvPr/>
        </p:nvSpPr>
        <p:spPr>
          <a:xfrm>
            <a:off x="167291" y="158093"/>
            <a:ext cx="4532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b) </a:t>
            </a:r>
            <a:r>
              <a:rPr lang="es-ES" sz="2800" dirty="0" err="1"/>
              <a:t>Preparation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columns</a:t>
            </a:r>
            <a:endParaRPr lang="es-ES" sz="2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65596D-C915-DC1D-401F-36B22ED7AFB7}"/>
              </a:ext>
            </a:extLst>
          </p:cNvPr>
          <p:cNvSpPr txBox="1"/>
          <p:nvPr/>
        </p:nvSpPr>
        <p:spPr>
          <a:xfrm rot="16200000">
            <a:off x="1651073" y="3605833"/>
            <a:ext cx="312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Packed</a:t>
            </a:r>
            <a:r>
              <a:rPr lang="es-ES" dirty="0"/>
              <a:t> top </a:t>
            </a:r>
            <a:r>
              <a:rPr lang="es-ES" dirty="0" err="1"/>
              <a:t>soil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aggregates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9C1E74A-8AD1-3C73-0B1A-2876CA60AC88}"/>
              </a:ext>
            </a:extLst>
          </p:cNvPr>
          <p:cNvSpPr txBox="1"/>
          <p:nvPr/>
        </p:nvSpPr>
        <p:spPr>
          <a:xfrm rot="16200000">
            <a:off x="677389" y="3670770"/>
            <a:ext cx="1121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PTFE </a:t>
            </a:r>
            <a:r>
              <a:rPr lang="es-ES" dirty="0" err="1"/>
              <a:t>tube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1432D61-BD77-CEA0-D90B-DA91ED9943C6}"/>
              </a:ext>
            </a:extLst>
          </p:cNvPr>
          <p:cNvSpPr txBox="1"/>
          <p:nvPr/>
        </p:nvSpPr>
        <p:spPr>
          <a:xfrm>
            <a:off x="3651344" y="857879"/>
            <a:ext cx="144316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Reservoir</a:t>
            </a:r>
            <a:r>
              <a:rPr lang="es-ES" dirty="0"/>
              <a:t> ecoherbicide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E2E8D8D-B797-FD26-CF85-663F009BEF1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026296" y="1181045"/>
            <a:ext cx="625048" cy="360334"/>
          </a:xfrm>
          <a:prstGeom prst="straightConnector1">
            <a:avLst/>
          </a:prstGeom>
          <a:ln w="38100"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0902FF2-8389-AE01-5942-C3604D0500A7}"/>
              </a:ext>
            </a:extLst>
          </p:cNvPr>
          <p:cNvGrpSpPr/>
          <p:nvPr/>
        </p:nvGrpSpPr>
        <p:grpSpPr>
          <a:xfrm>
            <a:off x="5999348" y="419703"/>
            <a:ext cx="5836165" cy="5492104"/>
            <a:chOff x="3351650" y="288763"/>
            <a:chExt cx="6647514" cy="58516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E6667E-116A-015C-FB91-C901A63C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1650" y="288763"/>
              <a:ext cx="5922688" cy="585168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34FDDB-4FBC-D495-88E8-F04B24159288}"/>
                </a:ext>
              </a:extLst>
            </p:cNvPr>
            <p:cNvSpPr/>
            <p:nvPr/>
          </p:nvSpPr>
          <p:spPr>
            <a:xfrm>
              <a:off x="8248650" y="1752600"/>
              <a:ext cx="1025688" cy="3594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ED28B9-D741-11E3-7A43-05033504C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48650" y="1205476"/>
              <a:ext cx="1750514" cy="424967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CF0937-D464-7C46-B348-E9F92F465554}"/>
              </a:ext>
            </a:extLst>
          </p:cNvPr>
          <p:cNvGrpSpPr/>
          <p:nvPr/>
        </p:nvGrpSpPr>
        <p:grpSpPr>
          <a:xfrm>
            <a:off x="2628556" y="1496526"/>
            <a:ext cx="1166079" cy="241961"/>
            <a:chOff x="4563899" y="6323424"/>
            <a:chExt cx="861134" cy="241961"/>
          </a:xfrm>
        </p:grpSpPr>
        <p:sp>
          <p:nvSpPr>
            <p:cNvPr id="12" name="Cylinder 11" descr="Patch of short green grass">
              <a:extLst>
                <a:ext uri="{FF2B5EF4-FFF2-40B4-BE49-F238E27FC236}">
                  <a16:creationId xmlns:a16="http://schemas.microsoft.com/office/drawing/2014/main" id="{DC051D4F-5539-9EBB-CB4A-2FF494C82914}"/>
                </a:ext>
              </a:extLst>
            </p:cNvPr>
            <p:cNvSpPr/>
            <p:nvPr/>
          </p:nvSpPr>
          <p:spPr>
            <a:xfrm>
              <a:off x="4787511" y="6429523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Cylinder 12" descr="Patch of short green grass">
              <a:extLst>
                <a:ext uri="{FF2B5EF4-FFF2-40B4-BE49-F238E27FC236}">
                  <a16:creationId xmlns:a16="http://schemas.microsoft.com/office/drawing/2014/main" id="{75BEBA5C-D257-92D1-906E-0AB09FDDC036}"/>
                </a:ext>
              </a:extLst>
            </p:cNvPr>
            <p:cNvSpPr/>
            <p:nvPr/>
          </p:nvSpPr>
          <p:spPr>
            <a:xfrm rot="19677334">
              <a:off x="4865333" y="6379605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Cylinder 13" descr="Patch of short green grass">
              <a:extLst>
                <a:ext uri="{FF2B5EF4-FFF2-40B4-BE49-F238E27FC236}">
                  <a16:creationId xmlns:a16="http://schemas.microsoft.com/office/drawing/2014/main" id="{08EC3C8D-62FF-DB4D-3B9B-823CD6CF3E3F}"/>
                </a:ext>
              </a:extLst>
            </p:cNvPr>
            <p:cNvSpPr/>
            <p:nvPr/>
          </p:nvSpPr>
          <p:spPr>
            <a:xfrm rot="4568102">
              <a:off x="4701085" y="6386209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ylinder 14" descr="Patch of short green grass">
              <a:extLst>
                <a:ext uri="{FF2B5EF4-FFF2-40B4-BE49-F238E27FC236}">
                  <a16:creationId xmlns:a16="http://schemas.microsoft.com/office/drawing/2014/main" id="{FA4ACF8B-CD90-86CC-731A-F66D90848449}"/>
                </a:ext>
              </a:extLst>
            </p:cNvPr>
            <p:cNvSpPr/>
            <p:nvPr/>
          </p:nvSpPr>
          <p:spPr>
            <a:xfrm rot="18614944">
              <a:off x="4983930" y="6426412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ylinder 16" descr="Patch of short green grass">
              <a:extLst>
                <a:ext uri="{FF2B5EF4-FFF2-40B4-BE49-F238E27FC236}">
                  <a16:creationId xmlns:a16="http://schemas.microsoft.com/office/drawing/2014/main" id="{89ACA2C2-4AF1-62A1-D6BE-2CC10541B958}"/>
                </a:ext>
              </a:extLst>
            </p:cNvPr>
            <p:cNvSpPr/>
            <p:nvPr/>
          </p:nvSpPr>
          <p:spPr>
            <a:xfrm rot="5400000">
              <a:off x="4884804" y="6468092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Cylinder 17" descr="Patch of short green grass">
              <a:extLst>
                <a:ext uri="{FF2B5EF4-FFF2-40B4-BE49-F238E27FC236}">
                  <a16:creationId xmlns:a16="http://schemas.microsoft.com/office/drawing/2014/main" id="{CFE15BCC-B037-E42C-29A5-EFDFE1245DA1}"/>
                </a:ext>
              </a:extLst>
            </p:cNvPr>
            <p:cNvSpPr/>
            <p:nvPr/>
          </p:nvSpPr>
          <p:spPr>
            <a:xfrm rot="16200000">
              <a:off x="5117977" y="6455858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Cylinder 19" descr="Patch of short green grass">
              <a:extLst>
                <a:ext uri="{FF2B5EF4-FFF2-40B4-BE49-F238E27FC236}">
                  <a16:creationId xmlns:a16="http://schemas.microsoft.com/office/drawing/2014/main" id="{65447A51-3049-C0E4-0F7A-3C8F7E65A549}"/>
                </a:ext>
              </a:extLst>
            </p:cNvPr>
            <p:cNvSpPr/>
            <p:nvPr/>
          </p:nvSpPr>
          <p:spPr>
            <a:xfrm rot="16200000">
              <a:off x="5257644" y="6457287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ylinder 20" descr="Patch of short green grass">
              <a:extLst>
                <a:ext uri="{FF2B5EF4-FFF2-40B4-BE49-F238E27FC236}">
                  <a16:creationId xmlns:a16="http://schemas.microsoft.com/office/drawing/2014/main" id="{E4BE4165-9C84-1CE5-A39A-4B6CECAFDA74}"/>
                </a:ext>
              </a:extLst>
            </p:cNvPr>
            <p:cNvSpPr/>
            <p:nvPr/>
          </p:nvSpPr>
          <p:spPr>
            <a:xfrm rot="17830841">
              <a:off x="5327740" y="6415086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Cylinder 21" descr="Patch of short green grass">
              <a:extLst>
                <a:ext uri="{FF2B5EF4-FFF2-40B4-BE49-F238E27FC236}">
                  <a16:creationId xmlns:a16="http://schemas.microsoft.com/office/drawing/2014/main" id="{E610FBB0-B62D-4514-2694-8BBEB06AEB5C}"/>
                </a:ext>
              </a:extLst>
            </p:cNvPr>
            <p:cNvSpPr/>
            <p:nvPr/>
          </p:nvSpPr>
          <p:spPr>
            <a:xfrm rot="17830841">
              <a:off x="4599441" y="6432102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A97F2E-34FF-9B07-33DB-154A2632956B}"/>
                </a:ext>
              </a:extLst>
            </p:cNvPr>
            <p:cNvGrpSpPr/>
            <p:nvPr/>
          </p:nvGrpSpPr>
          <p:grpSpPr>
            <a:xfrm rot="11027609">
              <a:off x="4588402" y="6323424"/>
              <a:ext cx="824099" cy="185780"/>
              <a:chOff x="6686972" y="2465824"/>
              <a:chExt cx="861134" cy="185780"/>
            </a:xfrm>
          </p:grpSpPr>
          <p:sp>
            <p:nvSpPr>
              <p:cNvPr id="25" name="Cylinder 24" descr="Patch of short green grass">
                <a:extLst>
                  <a:ext uri="{FF2B5EF4-FFF2-40B4-BE49-F238E27FC236}">
                    <a16:creationId xmlns:a16="http://schemas.microsoft.com/office/drawing/2014/main" id="{AAAC84E9-709F-6719-0FDF-53FB643C4A0E}"/>
                  </a:ext>
                </a:extLst>
              </p:cNvPr>
              <p:cNvSpPr/>
              <p:nvPr/>
            </p:nvSpPr>
            <p:spPr>
              <a:xfrm>
                <a:off x="6910584" y="2515742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Cylinder 25" descr="Patch of short green grass">
                <a:extLst>
                  <a:ext uri="{FF2B5EF4-FFF2-40B4-BE49-F238E27FC236}">
                    <a16:creationId xmlns:a16="http://schemas.microsoft.com/office/drawing/2014/main" id="{884754B5-A8FE-C546-99E0-0B3470CC8F7E}"/>
                  </a:ext>
                </a:extLst>
              </p:cNvPr>
              <p:cNvSpPr/>
              <p:nvPr/>
            </p:nvSpPr>
            <p:spPr>
              <a:xfrm rot="19677334">
                <a:off x="6988406" y="2465824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" name="Cylinder 26" descr="Patch of short green grass">
                <a:extLst>
                  <a:ext uri="{FF2B5EF4-FFF2-40B4-BE49-F238E27FC236}">
                    <a16:creationId xmlns:a16="http://schemas.microsoft.com/office/drawing/2014/main" id="{24009802-A7C9-614D-BE37-179D84793C36}"/>
                  </a:ext>
                </a:extLst>
              </p:cNvPr>
              <p:cNvSpPr/>
              <p:nvPr/>
            </p:nvSpPr>
            <p:spPr>
              <a:xfrm rot="4568102">
                <a:off x="6824158" y="2472428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Cylinder 27" descr="Patch of short green grass">
                <a:extLst>
                  <a:ext uri="{FF2B5EF4-FFF2-40B4-BE49-F238E27FC236}">
                    <a16:creationId xmlns:a16="http://schemas.microsoft.com/office/drawing/2014/main" id="{50377571-DA13-4339-FD14-264FB6F68C2E}"/>
                  </a:ext>
                </a:extLst>
              </p:cNvPr>
              <p:cNvSpPr/>
              <p:nvPr/>
            </p:nvSpPr>
            <p:spPr>
              <a:xfrm rot="18614944">
                <a:off x="7107003" y="251263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Cylinder 28" descr="Patch of short green grass">
                <a:extLst>
                  <a:ext uri="{FF2B5EF4-FFF2-40B4-BE49-F238E27FC236}">
                    <a16:creationId xmlns:a16="http://schemas.microsoft.com/office/drawing/2014/main" id="{E86FCBD9-3820-CD36-4BC5-A93E264984C6}"/>
                  </a:ext>
                </a:extLst>
              </p:cNvPr>
              <p:cNvSpPr/>
              <p:nvPr/>
            </p:nvSpPr>
            <p:spPr>
              <a:xfrm rot="5400000">
                <a:off x="7007877" y="255431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Cylinder 30" descr="Patch of short green grass">
                <a:extLst>
                  <a:ext uri="{FF2B5EF4-FFF2-40B4-BE49-F238E27FC236}">
                    <a16:creationId xmlns:a16="http://schemas.microsoft.com/office/drawing/2014/main" id="{472A9950-A586-8412-6ADB-F98E7B6D622D}"/>
                  </a:ext>
                </a:extLst>
              </p:cNvPr>
              <p:cNvSpPr/>
              <p:nvPr/>
            </p:nvSpPr>
            <p:spPr>
              <a:xfrm rot="16200000">
                <a:off x="7241050" y="2542077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Cylinder 32" descr="Patch of short green grass">
                <a:extLst>
                  <a:ext uri="{FF2B5EF4-FFF2-40B4-BE49-F238E27FC236}">
                    <a16:creationId xmlns:a16="http://schemas.microsoft.com/office/drawing/2014/main" id="{64D9284E-66F6-3FB2-F664-CF31C742A443}"/>
                  </a:ext>
                </a:extLst>
              </p:cNvPr>
              <p:cNvSpPr/>
              <p:nvPr/>
            </p:nvSpPr>
            <p:spPr>
              <a:xfrm rot="16200000">
                <a:off x="7380717" y="2543506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Cylinder 33" descr="Patch of short green grass">
                <a:extLst>
                  <a:ext uri="{FF2B5EF4-FFF2-40B4-BE49-F238E27FC236}">
                    <a16:creationId xmlns:a16="http://schemas.microsoft.com/office/drawing/2014/main" id="{00F3E425-4C5B-6692-86B3-7EC51CA66C3B}"/>
                  </a:ext>
                </a:extLst>
              </p:cNvPr>
              <p:cNvSpPr/>
              <p:nvPr/>
            </p:nvSpPr>
            <p:spPr>
              <a:xfrm rot="17830841">
                <a:off x="7450813" y="2501305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Cylinder 37" descr="Patch of short green grass">
                <a:extLst>
                  <a:ext uri="{FF2B5EF4-FFF2-40B4-BE49-F238E27FC236}">
                    <a16:creationId xmlns:a16="http://schemas.microsoft.com/office/drawing/2014/main" id="{01B6A3C9-ED38-6ECB-17A9-F224F0D6C037}"/>
                  </a:ext>
                </a:extLst>
              </p:cNvPr>
              <p:cNvSpPr/>
              <p:nvPr/>
            </p:nvSpPr>
            <p:spPr>
              <a:xfrm rot="17830841">
                <a:off x="6722514" y="251832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39" name="CuadroTexto 1">
            <a:extLst>
              <a:ext uri="{FF2B5EF4-FFF2-40B4-BE49-F238E27FC236}">
                <a16:creationId xmlns:a16="http://schemas.microsoft.com/office/drawing/2014/main" id="{71FE275C-080F-609D-97AB-4794B284FD6D}"/>
              </a:ext>
            </a:extLst>
          </p:cNvPr>
          <p:cNvSpPr txBox="1"/>
          <p:nvPr/>
        </p:nvSpPr>
        <p:spPr>
          <a:xfrm>
            <a:off x="5571114" y="296556"/>
            <a:ext cx="6527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c) </a:t>
            </a:r>
            <a:r>
              <a:rPr lang="es-ES" sz="2800" dirty="0" err="1"/>
              <a:t>Column</a:t>
            </a:r>
            <a:r>
              <a:rPr lang="es-ES" sz="2800" dirty="0"/>
              <a:t> </a:t>
            </a:r>
            <a:r>
              <a:rPr lang="es-ES" sz="2800" dirty="0" err="1"/>
              <a:t>diffusion-advection</a:t>
            </a:r>
            <a:r>
              <a:rPr lang="es-ES" sz="2800" dirty="0"/>
              <a:t> </a:t>
            </a:r>
            <a:r>
              <a:rPr lang="es-ES" sz="2800" dirty="0" err="1"/>
              <a:t>experiment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8354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upo 258">
            <a:extLst>
              <a:ext uri="{FF2B5EF4-FFF2-40B4-BE49-F238E27FC236}">
                <a16:creationId xmlns:a16="http://schemas.microsoft.com/office/drawing/2014/main" id="{3E5DE98A-3E5E-CC0D-C39C-4A28A1C491E0}"/>
              </a:ext>
            </a:extLst>
          </p:cNvPr>
          <p:cNvGrpSpPr/>
          <p:nvPr/>
        </p:nvGrpSpPr>
        <p:grpSpPr>
          <a:xfrm rot="5400000" flipV="1">
            <a:off x="-147925" y="2211238"/>
            <a:ext cx="4639623" cy="2788155"/>
            <a:chOff x="420252" y="2706115"/>
            <a:chExt cx="4639623" cy="3055829"/>
          </a:xfrm>
        </p:grpSpPr>
        <p:grpSp>
          <p:nvGrpSpPr>
            <p:cNvPr id="190" name="Grupo 189">
              <a:extLst>
                <a:ext uri="{FF2B5EF4-FFF2-40B4-BE49-F238E27FC236}">
                  <a16:creationId xmlns:a16="http://schemas.microsoft.com/office/drawing/2014/main" id="{8CE57A10-80FF-F196-5657-6EDA8BC58BC3}"/>
                </a:ext>
              </a:extLst>
            </p:cNvPr>
            <p:cNvGrpSpPr/>
            <p:nvPr/>
          </p:nvGrpSpPr>
          <p:grpSpPr>
            <a:xfrm>
              <a:off x="420252" y="2706115"/>
              <a:ext cx="4639623" cy="1328741"/>
              <a:chOff x="259954" y="3767146"/>
              <a:chExt cx="4639623" cy="1328741"/>
            </a:xfrm>
          </p:grpSpPr>
          <p:sp>
            <p:nvSpPr>
              <p:cNvPr id="191" name="Cilindro 190">
                <a:extLst>
                  <a:ext uri="{FF2B5EF4-FFF2-40B4-BE49-F238E27FC236}">
                    <a16:creationId xmlns:a16="http://schemas.microsoft.com/office/drawing/2014/main" id="{ED103F11-2FC7-FBF5-9429-149552D5FC86}"/>
                  </a:ext>
                </a:extLst>
              </p:cNvPr>
              <p:cNvSpPr/>
              <p:nvPr/>
            </p:nvSpPr>
            <p:spPr>
              <a:xfrm rot="16200000">
                <a:off x="1094915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2" name="Cilindro 191">
                <a:extLst>
                  <a:ext uri="{FF2B5EF4-FFF2-40B4-BE49-F238E27FC236}">
                    <a16:creationId xmlns:a16="http://schemas.microsoft.com/office/drawing/2014/main" id="{5A24ACB7-2266-9EFE-5E5E-7759E86AB436}"/>
                  </a:ext>
                </a:extLst>
              </p:cNvPr>
              <p:cNvSpPr/>
              <p:nvPr/>
            </p:nvSpPr>
            <p:spPr>
              <a:xfrm rot="16200000">
                <a:off x="1992406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3" name="Cilindro 192">
                <a:extLst>
                  <a:ext uri="{FF2B5EF4-FFF2-40B4-BE49-F238E27FC236}">
                    <a16:creationId xmlns:a16="http://schemas.microsoft.com/office/drawing/2014/main" id="{26F2ECC2-2C7A-4048-1E37-89D9B023A949}"/>
                  </a:ext>
                </a:extLst>
              </p:cNvPr>
              <p:cNvSpPr/>
              <p:nvPr/>
            </p:nvSpPr>
            <p:spPr>
              <a:xfrm rot="16200000">
                <a:off x="3198752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4" name="Cilindro 193">
                <a:extLst>
                  <a:ext uri="{FF2B5EF4-FFF2-40B4-BE49-F238E27FC236}">
                    <a16:creationId xmlns:a16="http://schemas.microsoft.com/office/drawing/2014/main" id="{EEFE08FC-5FD2-C76E-0B1B-64CAA509C5A7}"/>
                  </a:ext>
                </a:extLst>
              </p:cNvPr>
              <p:cNvSpPr/>
              <p:nvPr/>
            </p:nvSpPr>
            <p:spPr>
              <a:xfrm rot="16200000">
                <a:off x="1695745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5" name="Cilindro 194">
                <a:extLst>
                  <a:ext uri="{FF2B5EF4-FFF2-40B4-BE49-F238E27FC236}">
                    <a16:creationId xmlns:a16="http://schemas.microsoft.com/office/drawing/2014/main" id="{CE7410A7-0BB0-C8E1-0C9D-9347FFBFBEED}"/>
                  </a:ext>
                </a:extLst>
              </p:cNvPr>
              <p:cNvSpPr/>
              <p:nvPr/>
            </p:nvSpPr>
            <p:spPr>
              <a:xfrm rot="16200000">
                <a:off x="2893590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6" name="Cilindro 195">
                <a:extLst>
                  <a:ext uri="{FF2B5EF4-FFF2-40B4-BE49-F238E27FC236}">
                    <a16:creationId xmlns:a16="http://schemas.microsoft.com/office/drawing/2014/main" id="{A95E063E-9BE1-78BC-B2CD-D07C6974EFD5}"/>
                  </a:ext>
                </a:extLst>
              </p:cNvPr>
              <p:cNvSpPr/>
              <p:nvPr/>
            </p:nvSpPr>
            <p:spPr>
              <a:xfrm rot="16200000">
                <a:off x="1391576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Cilindro 196">
                <a:extLst>
                  <a:ext uri="{FF2B5EF4-FFF2-40B4-BE49-F238E27FC236}">
                    <a16:creationId xmlns:a16="http://schemas.microsoft.com/office/drawing/2014/main" id="{FDF23494-E8A5-A13E-748F-09A651FFF0BE}"/>
                  </a:ext>
                </a:extLst>
              </p:cNvPr>
              <p:cNvSpPr/>
              <p:nvPr/>
            </p:nvSpPr>
            <p:spPr>
              <a:xfrm rot="16200000">
                <a:off x="2591983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Cilindro 197">
                <a:extLst>
                  <a:ext uri="{FF2B5EF4-FFF2-40B4-BE49-F238E27FC236}">
                    <a16:creationId xmlns:a16="http://schemas.microsoft.com/office/drawing/2014/main" id="{48AE4690-7B8A-C7C3-094F-E451E0974407}"/>
                  </a:ext>
                </a:extLst>
              </p:cNvPr>
              <p:cNvSpPr/>
              <p:nvPr/>
            </p:nvSpPr>
            <p:spPr>
              <a:xfrm rot="16200000">
                <a:off x="3805521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Cilindro 198">
                <a:extLst>
                  <a:ext uri="{FF2B5EF4-FFF2-40B4-BE49-F238E27FC236}">
                    <a16:creationId xmlns:a16="http://schemas.microsoft.com/office/drawing/2014/main" id="{818EDDA5-3D18-55DA-0917-EF4D249A5C1E}"/>
                  </a:ext>
                </a:extLst>
              </p:cNvPr>
              <p:cNvSpPr/>
              <p:nvPr/>
            </p:nvSpPr>
            <p:spPr>
              <a:xfrm rot="16200000">
                <a:off x="2289910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Cilindro 199">
                <a:extLst>
                  <a:ext uri="{FF2B5EF4-FFF2-40B4-BE49-F238E27FC236}">
                    <a16:creationId xmlns:a16="http://schemas.microsoft.com/office/drawing/2014/main" id="{777A6628-AFFA-B4F0-264A-D4405477F42E}"/>
                  </a:ext>
                </a:extLst>
              </p:cNvPr>
              <p:cNvSpPr/>
              <p:nvPr/>
            </p:nvSpPr>
            <p:spPr>
              <a:xfrm rot="16200000">
                <a:off x="3503545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Cilindro 200">
                <a:extLst>
                  <a:ext uri="{FF2B5EF4-FFF2-40B4-BE49-F238E27FC236}">
                    <a16:creationId xmlns:a16="http://schemas.microsoft.com/office/drawing/2014/main" id="{CB0934C8-1ED1-AE55-4ED7-8C069C3C77A3}"/>
                  </a:ext>
                </a:extLst>
              </p:cNvPr>
              <p:cNvSpPr/>
              <p:nvPr/>
            </p:nvSpPr>
            <p:spPr>
              <a:xfrm rot="16200000">
                <a:off x="797833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Cilindro 201">
                <a:extLst>
                  <a:ext uri="{FF2B5EF4-FFF2-40B4-BE49-F238E27FC236}">
                    <a16:creationId xmlns:a16="http://schemas.microsoft.com/office/drawing/2014/main" id="{20BA3475-8D50-87F7-3A0D-1903091F8A7C}"/>
                  </a:ext>
                </a:extLst>
              </p:cNvPr>
              <p:cNvSpPr/>
              <p:nvPr/>
            </p:nvSpPr>
            <p:spPr>
              <a:xfrm rot="16200000">
                <a:off x="500751" y="4220432"/>
                <a:ext cx="1014140" cy="469500"/>
              </a:xfrm>
              <a:prstGeom prst="can">
                <a:avLst>
                  <a:gd name="adj" fmla="val 36148"/>
                </a:avLst>
              </a:prstGeom>
              <a:solidFill>
                <a:schemeClr val="accent2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Cilindro 202">
                <a:extLst>
                  <a:ext uri="{FF2B5EF4-FFF2-40B4-BE49-F238E27FC236}">
                    <a16:creationId xmlns:a16="http://schemas.microsoft.com/office/drawing/2014/main" id="{150FC9A3-5BD8-9E95-1005-0B478E90CDA7}"/>
                  </a:ext>
                </a:extLst>
              </p:cNvPr>
              <p:cNvSpPr/>
              <p:nvPr/>
            </p:nvSpPr>
            <p:spPr>
              <a:xfrm rot="16200000">
                <a:off x="236541" y="4263006"/>
                <a:ext cx="1014140" cy="384354"/>
              </a:xfrm>
              <a:prstGeom prst="can">
                <a:avLst>
                  <a:gd name="adj" fmla="val 36148"/>
                </a:avLst>
              </a:prstGeom>
              <a:solidFill>
                <a:schemeClr val="accent6">
                  <a:lumMod val="50000"/>
                  <a:alpha val="2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Cilindro 203">
                <a:extLst>
                  <a:ext uri="{FF2B5EF4-FFF2-40B4-BE49-F238E27FC236}">
                    <a16:creationId xmlns:a16="http://schemas.microsoft.com/office/drawing/2014/main" id="{E3FB2A16-31FC-43D3-E13B-326F7E4364FC}"/>
                  </a:ext>
                </a:extLst>
              </p:cNvPr>
              <p:cNvSpPr/>
              <p:nvPr/>
            </p:nvSpPr>
            <p:spPr>
              <a:xfrm rot="16200000">
                <a:off x="1915395" y="2111705"/>
                <a:ext cx="1328741" cy="4639623"/>
              </a:xfrm>
              <a:prstGeom prst="can">
                <a:avLst>
                  <a:gd name="adj" fmla="val 15235"/>
                </a:avLst>
              </a:prstGeom>
              <a:solidFill>
                <a:schemeClr val="accent1">
                  <a:alpha val="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Cilindro 204">
                <a:extLst>
                  <a:ext uri="{FF2B5EF4-FFF2-40B4-BE49-F238E27FC236}">
                    <a16:creationId xmlns:a16="http://schemas.microsoft.com/office/drawing/2014/main" id="{2A7F1C0A-6CEB-DE9F-D634-F490D1730BFB}"/>
                  </a:ext>
                </a:extLst>
              </p:cNvPr>
              <p:cNvSpPr/>
              <p:nvPr/>
            </p:nvSpPr>
            <p:spPr>
              <a:xfrm rot="16200000">
                <a:off x="-12738" y="4263005"/>
                <a:ext cx="1014140" cy="384354"/>
              </a:xfrm>
              <a:prstGeom prst="can">
                <a:avLst>
                  <a:gd name="adj" fmla="val 36148"/>
                </a:avLst>
              </a:prstGeom>
              <a:solidFill>
                <a:schemeClr val="bg1">
                  <a:alpha val="6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Cilindro 205">
                <a:extLst>
                  <a:ext uri="{FF2B5EF4-FFF2-40B4-BE49-F238E27FC236}">
                    <a16:creationId xmlns:a16="http://schemas.microsoft.com/office/drawing/2014/main" id="{0553D361-DE0F-2D49-B144-04A42298DD86}"/>
                  </a:ext>
                </a:extLst>
              </p:cNvPr>
              <p:cNvSpPr/>
              <p:nvPr/>
            </p:nvSpPr>
            <p:spPr>
              <a:xfrm rot="16200000">
                <a:off x="4096540" y="4263005"/>
                <a:ext cx="1014140" cy="384354"/>
              </a:xfrm>
              <a:prstGeom prst="can">
                <a:avLst>
                  <a:gd name="adj" fmla="val 36148"/>
                </a:avLst>
              </a:prstGeom>
              <a:solidFill>
                <a:schemeClr val="bg1">
                  <a:alpha val="6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10" name="Grupo 209">
              <a:extLst>
                <a:ext uri="{FF2B5EF4-FFF2-40B4-BE49-F238E27FC236}">
                  <a16:creationId xmlns:a16="http://schemas.microsoft.com/office/drawing/2014/main" id="{B48285BB-BD22-D0B8-F843-0DE64A9DA140}"/>
                </a:ext>
              </a:extLst>
            </p:cNvPr>
            <p:cNvGrpSpPr/>
            <p:nvPr/>
          </p:nvGrpSpPr>
          <p:grpSpPr>
            <a:xfrm rot="20514183">
              <a:off x="1058237" y="3283058"/>
              <a:ext cx="310003" cy="2478886"/>
              <a:chOff x="5638363" y="3513818"/>
              <a:chExt cx="310003" cy="2478886"/>
            </a:xfrm>
          </p:grpSpPr>
          <p:pic>
            <p:nvPicPr>
              <p:cNvPr id="207" name="Imagen 206">
                <a:extLst>
                  <a:ext uri="{FF2B5EF4-FFF2-40B4-BE49-F238E27FC236}">
                    <a16:creationId xmlns:a16="http://schemas.microsoft.com/office/drawing/2014/main" id="{C159AA24-C325-14AC-F3AE-0B94F4D2F9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 l="39546" t="45163" r="5070" b="42378"/>
              <a:stretch/>
            </p:blipFill>
            <p:spPr>
              <a:xfrm rot="5400000" flipV="1">
                <a:off x="5065470" y="5109807"/>
                <a:ext cx="1455790" cy="310003"/>
              </a:xfrm>
              <a:prstGeom prst="rect">
                <a:avLst/>
              </a:prstGeom>
            </p:spPr>
          </p:pic>
          <p:pic>
            <p:nvPicPr>
              <p:cNvPr id="208" name="Imagen 207">
                <a:extLst>
                  <a:ext uri="{FF2B5EF4-FFF2-40B4-BE49-F238E27FC236}">
                    <a16:creationId xmlns:a16="http://schemas.microsoft.com/office/drawing/2014/main" id="{61E21D79-2F0F-7622-5750-FCB62E5951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 l="4031" t="56652" r="56322" b="35497"/>
              <a:stretch/>
            </p:blipFill>
            <p:spPr>
              <a:xfrm rot="6000966" flipV="1">
                <a:off x="5275713" y="3937185"/>
                <a:ext cx="1042078" cy="195344"/>
              </a:xfrm>
              <a:prstGeom prst="rect">
                <a:avLst/>
              </a:prstGeom>
            </p:spPr>
          </p:pic>
        </p:grpSp>
        <p:grpSp>
          <p:nvGrpSpPr>
            <p:cNvPr id="228" name="Grupo 227">
              <a:extLst>
                <a:ext uri="{FF2B5EF4-FFF2-40B4-BE49-F238E27FC236}">
                  <a16:creationId xmlns:a16="http://schemas.microsoft.com/office/drawing/2014/main" id="{A3F503FB-37CF-23B4-6FB3-ACA1A1471267}"/>
                </a:ext>
              </a:extLst>
            </p:cNvPr>
            <p:cNvGrpSpPr/>
            <p:nvPr/>
          </p:nvGrpSpPr>
          <p:grpSpPr>
            <a:xfrm>
              <a:off x="1344193" y="3271875"/>
              <a:ext cx="1186324" cy="2480609"/>
              <a:chOff x="1344193" y="3271875"/>
              <a:chExt cx="1186324" cy="2480609"/>
            </a:xfrm>
          </p:grpSpPr>
          <p:grpSp>
            <p:nvGrpSpPr>
              <p:cNvPr id="220" name="Grupo 219">
                <a:extLst>
                  <a:ext uri="{FF2B5EF4-FFF2-40B4-BE49-F238E27FC236}">
                    <a16:creationId xmlns:a16="http://schemas.microsoft.com/office/drawing/2014/main" id="{D8B68B9F-53AD-DC40-9084-39FA333CFB78}"/>
                  </a:ext>
                </a:extLst>
              </p:cNvPr>
              <p:cNvGrpSpPr/>
              <p:nvPr/>
            </p:nvGrpSpPr>
            <p:grpSpPr>
              <a:xfrm>
                <a:off x="1344193" y="3271875"/>
                <a:ext cx="605299" cy="2480609"/>
                <a:chOff x="1344193" y="3271875"/>
                <a:chExt cx="605299" cy="2480609"/>
              </a:xfrm>
            </p:grpSpPr>
            <p:grpSp>
              <p:nvGrpSpPr>
                <p:cNvPr id="211" name="Grupo 210">
                  <a:extLst>
                    <a:ext uri="{FF2B5EF4-FFF2-40B4-BE49-F238E27FC236}">
                      <a16:creationId xmlns:a16="http://schemas.microsoft.com/office/drawing/2014/main" id="{EEAF02BE-6D15-C17F-E906-8DB0230AC7C8}"/>
                    </a:ext>
                  </a:extLst>
                </p:cNvPr>
                <p:cNvGrpSpPr/>
                <p:nvPr/>
              </p:nvGrpSpPr>
              <p:grpSpPr>
                <a:xfrm rot="20514183">
                  <a:off x="1344193" y="3273598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12" name="Imagen 211">
                    <a:extLst>
                      <a:ext uri="{FF2B5EF4-FFF2-40B4-BE49-F238E27FC236}">
                        <a16:creationId xmlns:a16="http://schemas.microsoft.com/office/drawing/2014/main" id="{B4347E59-E7C7-0618-3501-5245B24C63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13" name="Imagen 212">
                    <a:extLst>
                      <a:ext uri="{FF2B5EF4-FFF2-40B4-BE49-F238E27FC236}">
                        <a16:creationId xmlns:a16="http://schemas.microsoft.com/office/drawing/2014/main" id="{F4E72286-781D-47F0-F8AE-CEBE9F83F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7" name="Grupo 216">
                  <a:extLst>
                    <a:ext uri="{FF2B5EF4-FFF2-40B4-BE49-F238E27FC236}">
                      <a16:creationId xmlns:a16="http://schemas.microsoft.com/office/drawing/2014/main" id="{B099F6A0-CD63-36BC-7634-0FF6CE94934D}"/>
                    </a:ext>
                  </a:extLst>
                </p:cNvPr>
                <p:cNvGrpSpPr/>
                <p:nvPr/>
              </p:nvGrpSpPr>
              <p:grpSpPr>
                <a:xfrm rot="20514183">
                  <a:off x="1639489" y="3271875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18" name="Imagen 217">
                    <a:extLst>
                      <a:ext uri="{FF2B5EF4-FFF2-40B4-BE49-F238E27FC236}">
                        <a16:creationId xmlns:a16="http://schemas.microsoft.com/office/drawing/2014/main" id="{9F727FFC-6C09-D930-2652-013669E49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19" name="Imagen 218">
                    <a:extLst>
                      <a:ext uri="{FF2B5EF4-FFF2-40B4-BE49-F238E27FC236}">
                        <a16:creationId xmlns:a16="http://schemas.microsoft.com/office/drawing/2014/main" id="{5FBCC650-4600-2464-1313-A1352EDEBE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1" name="Grupo 220">
                <a:extLst>
                  <a:ext uri="{FF2B5EF4-FFF2-40B4-BE49-F238E27FC236}">
                    <a16:creationId xmlns:a16="http://schemas.microsoft.com/office/drawing/2014/main" id="{B79C37B0-51C1-C0D6-513C-02F8190C51E0}"/>
                  </a:ext>
                </a:extLst>
              </p:cNvPr>
              <p:cNvGrpSpPr/>
              <p:nvPr/>
            </p:nvGrpSpPr>
            <p:grpSpPr>
              <a:xfrm>
                <a:off x="1925218" y="3271875"/>
                <a:ext cx="605299" cy="2480609"/>
                <a:chOff x="1344193" y="3271875"/>
                <a:chExt cx="605299" cy="2480609"/>
              </a:xfrm>
            </p:grpSpPr>
            <p:grpSp>
              <p:nvGrpSpPr>
                <p:cNvPr id="222" name="Grupo 221">
                  <a:extLst>
                    <a:ext uri="{FF2B5EF4-FFF2-40B4-BE49-F238E27FC236}">
                      <a16:creationId xmlns:a16="http://schemas.microsoft.com/office/drawing/2014/main" id="{CF79722F-5A44-1412-EB83-A75C61243B73}"/>
                    </a:ext>
                  </a:extLst>
                </p:cNvPr>
                <p:cNvGrpSpPr/>
                <p:nvPr/>
              </p:nvGrpSpPr>
              <p:grpSpPr>
                <a:xfrm rot="20514183">
                  <a:off x="1344193" y="3273598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26" name="Imagen 225">
                    <a:extLst>
                      <a:ext uri="{FF2B5EF4-FFF2-40B4-BE49-F238E27FC236}">
                        <a16:creationId xmlns:a16="http://schemas.microsoft.com/office/drawing/2014/main" id="{A60A4A4D-904B-D325-F3C7-9B7167B12E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27" name="Imagen 226">
                    <a:extLst>
                      <a:ext uri="{FF2B5EF4-FFF2-40B4-BE49-F238E27FC236}">
                        <a16:creationId xmlns:a16="http://schemas.microsoft.com/office/drawing/2014/main" id="{216D1EE4-ABDA-27E3-7BAE-2A0E594FC9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3" name="Grupo 222">
                  <a:extLst>
                    <a:ext uri="{FF2B5EF4-FFF2-40B4-BE49-F238E27FC236}">
                      <a16:creationId xmlns:a16="http://schemas.microsoft.com/office/drawing/2014/main" id="{8DBDCD5B-2D28-D2FB-7A1C-817E5FE79D45}"/>
                    </a:ext>
                  </a:extLst>
                </p:cNvPr>
                <p:cNvGrpSpPr/>
                <p:nvPr/>
              </p:nvGrpSpPr>
              <p:grpSpPr>
                <a:xfrm rot="20514183">
                  <a:off x="1639489" y="3271875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24" name="Imagen 223">
                    <a:extLst>
                      <a:ext uri="{FF2B5EF4-FFF2-40B4-BE49-F238E27FC236}">
                        <a16:creationId xmlns:a16="http://schemas.microsoft.com/office/drawing/2014/main" id="{841F2EA2-3CFC-C3FC-F390-105D373462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25" name="Imagen 224">
                    <a:extLst>
                      <a:ext uri="{FF2B5EF4-FFF2-40B4-BE49-F238E27FC236}">
                        <a16:creationId xmlns:a16="http://schemas.microsoft.com/office/drawing/2014/main" id="{AE399A23-8E0E-9061-89E7-9D54FE2B37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29" name="Grupo 228">
              <a:extLst>
                <a:ext uri="{FF2B5EF4-FFF2-40B4-BE49-F238E27FC236}">
                  <a16:creationId xmlns:a16="http://schemas.microsoft.com/office/drawing/2014/main" id="{D3DDE190-225F-326A-B8D5-3A9601CF209F}"/>
                </a:ext>
              </a:extLst>
            </p:cNvPr>
            <p:cNvGrpSpPr/>
            <p:nvPr/>
          </p:nvGrpSpPr>
          <p:grpSpPr>
            <a:xfrm>
              <a:off x="2522118" y="3278225"/>
              <a:ext cx="1186324" cy="2480609"/>
              <a:chOff x="1344193" y="3271875"/>
              <a:chExt cx="1186324" cy="2480609"/>
            </a:xfrm>
          </p:grpSpPr>
          <p:grpSp>
            <p:nvGrpSpPr>
              <p:cNvPr id="230" name="Grupo 229">
                <a:extLst>
                  <a:ext uri="{FF2B5EF4-FFF2-40B4-BE49-F238E27FC236}">
                    <a16:creationId xmlns:a16="http://schemas.microsoft.com/office/drawing/2014/main" id="{4A063F49-9C37-CDB0-B61B-6BFDA95F1B75}"/>
                  </a:ext>
                </a:extLst>
              </p:cNvPr>
              <p:cNvGrpSpPr/>
              <p:nvPr/>
            </p:nvGrpSpPr>
            <p:grpSpPr>
              <a:xfrm>
                <a:off x="1344193" y="3271875"/>
                <a:ext cx="605299" cy="2480609"/>
                <a:chOff x="1344193" y="3271875"/>
                <a:chExt cx="605299" cy="2480609"/>
              </a:xfrm>
            </p:grpSpPr>
            <p:grpSp>
              <p:nvGrpSpPr>
                <p:cNvPr id="238" name="Grupo 237">
                  <a:extLst>
                    <a:ext uri="{FF2B5EF4-FFF2-40B4-BE49-F238E27FC236}">
                      <a16:creationId xmlns:a16="http://schemas.microsoft.com/office/drawing/2014/main" id="{8EEBA889-CDAE-324B-098F-762C40170D4D}"/>
                    </a:ext>
                  </a:extLst>
                </p:cNvPr>
                <p:cNvGrpSpPr/>
                <p:nvPr/>
              </p:nvGrpSpPr>
              <p:grpSpPr>
                <a:xfrm rot="20514183">
                  <a:off x="1344193" y="3273598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42" name="Imagen 241">
                    <a:extLst>
                      <a:ext uri="{FF2B5EF4-FFF2-40B4-BE49-F238E27FC236}">
                        <a16:creationId xmlns:a16="http://schemas.microsoft.com/office/drawing/2014/main" id="{FA85288D-BAE8-7EC5-F8B6-E33BB2E0DB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43" name="Imagen 242">
                    <a:extLst>
                      <a:ext uri="{FF2B5EF4-FFF2-40B4-BE49-F238E27FC236}">
                        <a16:creationId xmlns:a16="http://schemas.microsoft.com/office/drawing/2014/main" id="{458B6F8C-460B-89AD-9CE7-09B0E3FBD0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9" name="Grupo 238">
                  <a:extLst>
                    <a:ext uri="{FF2B5EF4-FFF2-40B4-BE49-F238E27FC236}">
                      <a16:creationId xmlns:a16="http://schemas.microsoft.com/office/drawing/2014/main" id="{56CCFF62-F846-C3FA-6DB8-655E0B34DB2F}"/>
                    </a:ext>
                  </a:extLst>
                </p:cNvPr>
                <p:cNvGrpSpPr/>
                <p:nvPr/>
              </p:nvGrpSpPr>
              <p:grpSpPr>
                <a:xfrm rot="20514183">
                  <a:off x="1639489" y="3271875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40" name="Imagen 239">
                    <a:extLst>
                      <a:ext uri="{FF2B5EF4-FFF2-40B4-BE49-F238E27FC236}">
                        <a16:creationId xmlns:a16="http://schemas.microsoft.com/office/drawing/2014/main" id="{0BCB49E6-C330-CB98-9AAA-B10DBC88EB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41" name="Imagen 240">
                    <a:extLst>
                      <a:ext uri="{FF2B5EF4-FFF2-40B4-BE49-F238E27FC236}">
                        <a16:creationId xmlns:a16="http://schemas.microsoft.com/office/drawing/2014/main" id="{C44C1E80-F24C-99F9-E170-E51BADB94F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1" name="Grupo 230">
                <a:extLst>
                  <a:ext uri="{FF2B5EF4-FFF2-40B4-BE49-F238E27FC236}">
                    <a16:creationId xmlns:a16="http://schemas.microsoft.com/office/drawing/2014/main" id="{D4A4B639-B620-2472-6735-B802AA4EA2A3}"/>
                  </a:ext>
                </a:extLst>
              </p:cNvPr>
              <p:cNvGrpSpPr/>
              <p:nvPr/>
            </p:nvGrpSpPr>
            <p:grpSpPr>
              <a:xfrm>
                <a:off x="1925218" y="3271875"/>
                <a:ext cx="605299" cy="2480609"/>
                <a:chOff x="1344193" y="3271875"/>
                <a:chExt cx="605299" cy="2480609"/>
              </a:xfrm>
            </p:grpSpPr>
            <p:grpSp>
              <p:nvGrpSpPr>
                <p:cNvPr id="232" name="Grupo 231">
                  <a:extLst>
                    <a:ext uri="{FF2B5EF4-FFF2-40B4-BE49-F238E27FC236}">
                      <a16:creationId xmlns:a16="http://schemas.microsoft.com/office/drawing/2014/main" id="{490A64CB-65F7-BB7F-E9D7-161D1FEC6737}"/>
                    </a:ext>
                  </a:extLst>
                </p:cNvPr>
                <p:cNvGrpSpPr/>
                <p:nvPr/>
              </p:nvGrpSpPr>
              <p:grpSpPr>
                <a:xfrm rot="20514183">
                  <a:off x="1344193" y="3273598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36" name="Imagen 235">
                    <a:extLst>
                      <a:ext uri="{FF2B5EF4-FFF2-40B4-BE49-F238E27FC236}">
                        <a16:creationId xmlns:a16="http://schemas.microsoft.com/office/drawing/2014/main" id="{3A4B2A6D-8070-F6DF-2C2D-1FB601A659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37" name="Imagen 236">
                    <a:extLst>
                      <a:ext uri="{FF2B5EF4-FFF2-40B4-BE49-F238E27FC236}">
                        <a16:creationId xmlns:a16="http://schemas.microsoft.com/office/drawing/2014/main" id="{77EEE4A6-087C-676A-51E1-9D43062189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3" name="Grupo 232">
                  <a:extLst>
                    <a:ext uri="{FF2B5EF4-FFF2-40B4-BE49-F238E27FC236}">
                      <a16:creationId xmlns:a16="http://schemas.microsoft.com/office/drawing/2014/main" id="{53885FD9-814B-B0FE-E7F7-7E5F4D2C2B3C}"/>
                    </a:ext>
                  </a:extLst>
                </p:cNvPr>
                <p:cNvGrpSpPr/>
                <p:nvPr/>
              </p:nvGrpSpPr>
              <p:grpSpPr>
                <a:xfrm rot="20514183">
                  <a:off x="1639489" y="3271875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34" name="Imagen 233">
                    <a:extLst>
                      <a:ext uri="{FF2B5EF4-FFF2-40B4-BE49-F238E27FC236}">
                        <a16:creationId xmlns:a16="http://schemas.microsoft.com/office/drawing/2014/main" id="{CF2E6A75-2828-31F5-66DF-074D5D982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35" name="Imagen 234">
                    <a:extLst>
                      <a:ext uri="{FF2B5EF4-FFF2-40B4-BE49-F238E27FC236}">
                        <a16:creationId xmlns:a16="http://schemas.microsoft.com/office/drawing/2014/main" id="{EA705642-3D17-9B93-AFF2-BEE68D6BE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244" name="Grupo 243">
              <a:extLst>
                <a:ext uri="{FF2B5EF4-FFF2-40B4-BE49-F238E27FC236}">
                  <a16:creationId xmlns:a16="http://schemas.microsoft.com/office/drawing/2014/main" id="{3E039E59-5BF3-B9C8-05AF-183B55CD064E}"/>
                </a:ext>
              </a:extLst>
            </p:cNvPr>
            <p:cNvGrpSpPr/>
            <p:nvPr/>
          </p:nvGrpSpPr>
          <p:grpSpPr>
            <a:xfrm>
              <a:off x="3696526" y="3271927"/>
              <a:ext cx="1186324" cy="2480609"/>
              <a:chOff x="1344193" y="3271875"/>
              <a:chExt cx="1186324" cy="2480609"/>
            </a:xfrm>
          </p:grpSpPr>
          <p:grpSp>
            <p:nvGrpSpPr>
              <p:cNvPr id="245" name="Grupo 244">
                <a:extLst>
                  <a:ext uri="{FF2B5EF4-FFF2-40B4-BE49-F238E27FC236}">
                    <a16:creationId xmlns:a16="http://schemas.microsoft.com/office/drawing/2014/main" id="{B65FD15A-043B-4175-1C4B-BB7DA65794CB}"/>
                  </a:ext>
                </a:extLst>
              </p:cNvPr>
              <p:cNvGrpSpPr/>
              <p:nvPr/>
            </p:nvGrpSpPr>
            <p:grpSpPr>
              <a:xfrm>
                <a:off x="1344193" y="3271875"/>
                <a:ext cx="605299" cy="2480609"/>
                <a:chOff x="1344193" y="3271875"/>
                <a:chExt cx="605299" cy="2480609"/>
              </a:xfrm>
            </p:grpSpPr>
            <p:grpSp>
              <p:nvGrpSpPr>
                <p:cNvPr id="253" name="Grupo 252">
                  <a:extLst>
                    <a:ext uri="{FF2B5EF4-FFF2-40B4-BE49-F238E27FC236}">
                      <a16:creationId xmlns:a16="http://schemas.microsoft.com/office/drawing/2014/main" id="{BF6FFF92-2C2D-1177-9929-E15583137DA2}"/>
                    </a:ext>
                  </a:extLst>
                </p:cNvPr>
                <p:cNvGrpSpPr/>
                <p:nvPr/>
              </p:nvGrpSpPr>
              <p:grpSpPr>
                <a:xfrm rot="20514183">
                  <a:off x="1344193" y="3273598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57" name="Imagen 256">
                    <a:extLst>
                      <a:ext uri="{FF2B5EF4-FFF2-40B4-BE49-F238E27FC236}">
                        <a16:creationId xmlns:a16="http://schemas.microsoft.com/office/drawing/2014/main" id="{BDB01D17-082D-B4EE-3C03-D42E33F2D0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58" name="Imagen 257">
                    <a:extLst>
                      <a:ext uri="{FF2B5EF4-FFF2-40B4-BE49-F238E27FC236}">
                        <a16:creationId xmlns:a16="http://schemas.microsoft.com/office/drawing/2014/main" id="{A82ADCDC-56B0-F7F6-07A5-EE5D765BCE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4" name="Grupo 253">
                  <a:extLst>
                    <a:ext uri="{FF2B5EF4-FFF2-40B4-BE49-F238E27FC236}">
                      <a16:creationId xmlns:a16="http://schemas.microsoft.com/office/drawing/2014/main" id="{6EA8AF0A-ED9A-4DB4-3F9F-FA77E8F348A2}"/>
                    </a:ext>
                  </a:extLst>
                </p:cNvPr>
                <p:cNvGrpSpPr/>
                <p:nvPr/>
              </p:nvGrpSpPr>
              <p:grpSpPr>
                <a:xfrm rot="20514183">
                  <a:off x="1639489" y="3271875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55" name="Imagen 254">
                    <a:extLst>
                      <a:ext uri="{FF2B5EF4-FFF2-40B4-BE49-F238E27FC236}">
                        <a16:creationId xmlns:a16="http://schemas.microsoft.com/office/drawing/2014/main" id="{B006C8EA-9A24-01A9-B077-BDA8D344F4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56" name="Imagen 255">
                    <a:extLst>
                      <a:ext uri="{FF2B5EF4-FFF2-40B4-BE49-F238E27FC236}">
                        <a16:creationId xmlns:a16="http://schemas.microsoft.com/office/drawing/2014/main" id="{8E6EAD19-E5A0-8EDB-50F1-14D30D4CBD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46" name="Grupo 245">
                <a:extLst>
                  <a:ext uri="{FF2B5EF4-FFF2-40B4-BE49-F238E27FC236}">
                    <a16:creationId xmlns:a16="http://schemas.microsoft.com/office/drawing/2014/main" id="{CB2AA66D-1816-44FF-3ED2-158F13DA9376}"/>
                  </a:ext>
                </a:extLst>
              </p:cNvPr>
              <p:cNvGrpSpPr/>
              <p:nvPr/>
            </p:nvGrpSpPr>
            <p:grpSpPr>
              <a:xfrm>
                <a:off x="1925218" y="3271875"/>
                <a:ext cx="605299" cy="2480609"/>
                <a:chOff x="1344193" y="3271875"/>
                <a:chExt cx="605299" cy="2480609"/>
              </a:xfrm>
            </p:grpSpPr>
            <p:grpSp>
              <p:nvGrpSpPr>
                <p:cNvPr id="247" name="Grupo 246">
                  <a:extLst>
                    <a:ext uri="{FF2B5EF4-FFF2-40B4-BE49-F238E27FC236}">
                      <a16:creationId xmlns:a16="http://schemas.microsoft.com/office/drawing/2014/main" id="{E81D2848-AC72-0D80-93A2-DA8417A3BCEE}"/>
                    </a:ext>
                  </a:extLst>
                </p:cNvPr>
                <p:cNvGrpSpPr/>
                <p:nvPr/>
              </p:nvGrpSpPr>
              <p:grpSpPr>
                <a:xfrm rot="20514183">
                  <a:off x="1344193" y="3273598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51" name="Imagen 250">
                    <a:extLst>
                      <a:ext uri="{FF2B5EF4-FFF2-40B4-BE49-F238E27FC236}">
                        <a16:creationId xmlns:a16="http://schemas.microsoft.com/office/drawing/2014/main" id="{526C6B7D-912B-CBE2-974B-273A0EF30F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52" name="Imagen 251">
                    <a:extLst>
                      <a:ext uri="{FF2B5EF4-FFF2-40B4-BE49-F238E27FC236}">
                        <a16:creationId xmlns:a16="http://schemas.microsoft.com/office/drawing/2014/main" id="{B470326D-0C5F-584E-19B5-8B566C36E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8" name="Grupo 247">
                  <a:extLst>
                    <a:ext uri="{FF2B5EF4-FFF2-40B4-BE49-F238E27FC236}">
                      <a16:creationId xmlns:a16="http://schemas.microsoft.com/office/drawing/2014/main" id="{831D1B95-A4F5-C0C6-A4DD-2DD8D29678C3}"/>
                    </a:ext>
                  </a:extLst>
                </p:cNvPr>
                <p:cNvGrpSpPr/>
                <p:nvPr/>
              </p:nvGrpSpPr>
              <p:grpSpPr>
                <a:xfrm rot="20514183">
                  <a:off x="1639489" y="3271875"/>
                  <a:ext cx="310003" cy="2478886"/>
                  <a:chOff x="5638363" y="3513818"/>
                  <a:chExt cx="310003" cy="2478886"/>
                </a:xfrm>
              </p:grpSpPr>
              <p:pic>
                <p:nvPicPr>
                  <p:cNvPr id="249" name="Imagen 248">
                    <a:extLst>
                      <a:ext uri="{FF2B5EF4-FFF2-40B4-BE49-F238E27FC236}">
                        <a16:creationId xmlns:a16="http://schemas.microsoft.com/office/drawing/2014/main" id="{864E5E06-8A40-30C9-34F8-3AFB2E133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39546" t="45163" r="5070" b="42378"/>
                  <a:stretch/>
                </p:blipFill>
                <p:spPr>
                  <a:xfrm rot="5400000" flipV="1">
                    <a:off x="5065470" y="5109807"/>
                    <a:ext cx="1455790" cy="310003"/>
                  </a:xfrm>
                  <a:prstGeom prst="rect">
                    <a:avLst/>
                  </a:prstGeom>
                </p:spPr>
              </p:pic>
              <p:pic>
                <p:nvPicPr>
                  <p:cNvPr id="250" name="Imagen 249">
                    <a:extLst>
                      <a:ext uri="{FF2B5EF4-FFF2-40B4-BE49-F238E27FC236}">
                        <a16:creationId xmlns:a16="http://schemas.microsoft.com/office/drawing/2014/main" id="{94D74AD1-190D-9890-5D38-5C6190144D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</a:blip>
                  <a:srcRect l="4031" t="56652" r="56322" b="35497"/>
                  <a:stretch/>
                </p:blipFill>
                <p:spPr>
                  <a:xfrm rot="6000966" flipV="1">
                    <a:off x="5275713" y="3937185"/>
                    <a:ext cx="1042078" cy="195344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261" name="CuadroTexto 260">
            <a:extLst>
              <a:ext uri="{FF2B5EF4-FFF2-40B4-BE49-F238E27FC236}">
                <a16:creationId xmlns:a16="http://schemas.microsoft.com/office/drawing/2014/main" id="{DFA65C34-4450-2D82-806D-256DB4499CEB}"/>
              </a:ext>
            </a:extLst>
          </p:cNvPr>
          <p:cNvSpPr txBox="1"/>
          <p:nvPr/>
        </p:nvSpPr>
        <p:spPr>
          <a:xfrm rot="5400000">
            <a:off x="1704393" y="4136227"/>
            <a:ext cx="4105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270" dirty="0"/>
              <a:t>0 1 2 3 4 5 6 7 8 9 10 11 12</a:t>
            </a:r>
          </a:p>
        </p:txBody>
      </p:sp>
      <p:sp>
        <p:nvSpPr>
          <p:cNvPr id="266" name="CuadroTexto 265">
            <a:extLst>
              <a:ext uri="{FF2B5EF4-FFF2-40B4-BE49-F238E27FC236}">
                <a16:creationId xmlns:a16="http://schemas.microsoft.com/office/drawing/2014/main" id="{0720C4D8-8394-65A8-E9FF-69E6ADCC7C80}"/>
              </a:ext>
            </a:extLst>
          </p:cNvPr>
          <p:cNvSpPr txBox="1"/>
          <p:nvPr/>
        </p:nvSpPr>
        <p:spPr>
          <a:xfrm>
            <a:off x="3025756" y="1398835"/>
            <a:ext cx="251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err="1"/>
              <a:t>Phenols</a:t>
            </a:r>
            <a:r>
              <a:rPr lang="es-ES" dirty="0"/>
              <a:t>: </a:t>
            </a:r>
            <a:r>
              <a:rPr lang="es-ES" dirty="0" err="1"/>
              <a:t>determination</a:t>
            </a:r>
            <a:r>
              <a:rPr lang="es-ES" dirty="0"/>
              <a:t> and </a:t>
            </a:r>
            <a:r>
              <a:rPr lang="es-ES" dirty="0" err="1"/>
              <a:t>quantification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HPLC-DAD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DED3F3-C2A1-63E5-138D-47AFB5EB322A}"/>
              </a:ext>
            </a:extLst>
          </p:cNvPr>
          <p:cNvSpPr txBox="1"/>
          <p:nvPr/>
        </p:nvSpPr>
        <p:spPr>
          <a:xfrm>
            <a:off x="696852" y="313036"/>
            <a:ext cx="4343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d) </a:t>
            </a:r>
            <a:r>
              <a:rPr lang="es-ES" sz="2800" dirty="0" err="1"/>
              <a:t>Diffusion</a:t>
            </a:r>
            <a:r>
              <a:rPr lang="es-ES" sz="2800" dirty="0"/>
              <a:t> </a:t>
            </a:r>
            <a:r>
              <a:rPr lang="es-ES" sz="2800" dirty="0" err="1"/>
              <a:t>cell</a:t>
            </a:r>
            <a:r>
              <a:rPr lang="es-ES" sz="2800" dirty="0"/>
              <a:t> </a:t>
            </a:r>
            <a:r>
              <a:rPr lang="es-ES" sz="2800" dirty="0" err="1"/>
              <a:t>experiments</a:t>
            </a:r>
            <a:endParaRPr lang="es-ES" sz="2800" dirty="0"/>
          </a:p>
        </p:txBody>
      </p:sp>
      <p:pic>
        <p:nvPicPr>
          <p:cNvPr id="4" name="Imagen 3" descr="Imagen que contiene computadora, estéreo&#10;&#10;Descripción generada automáticamente">
            <a:extLst>
              <a:ext uri="{FF2B5EF4-FFF2-40B4-BE49-F238E27FC236}">
                <a16:creationId xmlns:a16="http://schemas.microsoft.com/office/drawing/2014/main" id="{D193503A-4869-9A64-D917-E796C7ADEE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3" t="11363" r="21458" b="15620"/>
          <a:stretch/>
        </p:blipFill>
        <p:spPr>
          <a:xfrm>
            <a:off x="4007949" y="2393933"/>
            <a:ext cx="1524363" cy="195892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9BBA0DA-8001-4473-45DA-294234BDF654}"/>
              </a:ext>
            </a:extLst>
          </p:cNvPr>
          <p:cNvGrpSpPr/>
          <p:nvPr/>
        </p:nvGrpSpPr>
        <p:grpSpPr>
          <a:xfrm>
            <a:off x="1008533" y="1476548"/>
            <a:ext cx="794086" cy="241961"/>
            <a:chOff x="4563899" y="6323424"/>
            <a:chExt cx="861134" cy="241961"/>
          </a:xfrm>
        </p:grpSpPr>
        <p:sp>
          <p:nvSpPr>
            <p:cNvPr id="18" name="Cylinder 17" descr="Patch of short green grass">
              <a:extLst>
                <a:ext uri="{FF2B5EF4-FFF2-40B4-BE49-F238E27FC236}">
                  <a16:creationId xmlns:a16="http://schemas.microsoft.com/office/drawing/2014/main" id="{F49A1E2C-76FF-EB76-D747-1433393741D3}"/>
                </a:ext>
              </a:extLst>
            </p:cNvPr>
            <p:cNvSpPr/>
            <p:nvPr/>
          </p:nvSpPr>
          <p:spPr>
            <a:xfrm>
              <a:off x="4787511" y="6429523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ylinder 18" descr="Patch of short green grass">
              <a:extLst>
                <a:ext uri="{FF2B5EF4-FFF2-40B4-BE49-F238E27FC236}">
                  <a16:creationId xmlns:a16="http://schemas.microsoft.com/office/drawing/2014/main" id="{785599A0-011C-1A1B-802D-AF5533E00EF6}"/>
                </a:ext>
              </a:extLst>
            </p:cNvPr>
            <p:cNvSpPr/>
            <p:nvPr/>
          </p:nvSpPr>
          <p:spPr>
            <a:xfrm rot="19677334">
              <a:off x="4865333" y="6379605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Cylinder 21" descr="Patch of short green grass">
              <a:extLst>
                <a:ext uri="{FF2B5EF4-FFF2-40B4-BE49-F238E27FC236}">
                  <a16:creationId xmlns:a16="http://schemas.microsoft.com/office/drawing/2014/main" id="{0955FB79-47DF-4B8A-8E15-3F9353D7541B}"/>
                </a:ext>
              </a:extLst>
            </p:cNvPr>
            <p:cNvSpPr/>
            <p:nvPr/>
          </p:nvSpPr>
          <p:spPr>
            <a:xfrm rot="4568102">
              <a:off x="4701085" y="6386209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Cylinder 23" descr="Patch of short green grass">
              <a:extLst>
                <a:ext uri="{FF2B5EF4-FFF2-40B4-BE49-F238E27FC236}">
                  <a16:creationId xmlns:a16="http://schemas.microsoft.com/office/drawing/2014/main" id="{13D31DE6-97E2-E258-FABD-25635F9D2FBD}"/>
                </a:ext>
              </a:extLst>
            </p:cNvPr>
            <p:cNvSpPr/>
            <p:nvPr/>
          </p:nvSpPr>
          <p:spPr>
            <a:xfrm rot="18614944">
              <a:off x="4983930" y="6426412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ylinder 24" descr="Patch of short green grass">
              <a:extLst>
                <a:ext uri="{FF2B5EF4-FFF2-40B4-BE49-F238E27FC236}">
                  <a16:creationId xmlns:a16="http://schemas.microsoft.com/office/drawing/2014/main" id="{7371A37A-3A9F-C6A1-5215-C83F16CA9ECE}"/>
                </a:ext>
              </a:extLst>
            </p:cNvPr>
            <p:cNvSpPr/>
            <p:nvPr/>
          </p:nvSpPr>
          <p:spPr>
            <a:xfrm rot="5400000">
              <a:off x="4884804" y="6468092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Cylinder 26" descr="Patch of short green grass">
              <a:extLst>
                <a:ext uri="{FF2B5EF4-FFF2-40B4-BE49-F238E27FC236}">
                  <a16:creationId xmlns:a16="http://schemas.microsoft.com/office/drawing/2014/main" id="{8E333ADB-DA84-064C-0098-244A456BE203}"/>
                </a:ext>
              </a:extLst>
            </p:cNvPr>
            <p:cNvSpPr/>
            <p:nvPr/>
          </p:nvSpPr>
          <p:spPr>
            <a:xfrm rot="16200000">
              <a:off x="5117977" y="6455858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Cylinder 27" descr="Patch of short green grass">
              <a:extLst>
                <a:ext uri="{FF2B5EF4-FFF2-40B4-BE49-F238E27FC236}">
                  <a16:creationId xmlns:a16="http://schemas.microsoft.com/office/drawing/2014/main" id="{C887AAE4-E076-9CB8-8759-2D009B6418EA}"/>
                </a:ext>
              </a:extLst>
            </p:cNvPr>
            <p:cNvSpPr/>
            <p:nvPr/>
          </p:nvSpPr>
          <p:spPr>
            <a:xfrm rot="16200000">
              <a:off x="5257644" y="6457287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Cylinder 28" descr="Patch of short green grass">
              <a:extLst>
                <a:ext uri="{FF2B5EF4-FFF2-40B4-BE49-F238E27FC236}">
                  <a16:creationId xmlns:a16="http://schemas.microsoft.com/office/drawing/2014/main" id="{7FB7ED71-F738-C6DC-5C33-CBF352E90A9F}"/>
                </a:ext>
              </a:extLst>
            </p:cNvPr>
            <p:cNvSpPr/>
            <p:nvPr/>
          </p:nvSpPr>
          <p:spPr>
            <a:xfrm rot="17830841">
              <a:off x="5327740" y="6415086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Cylinder 29" descr="Patch of short green grass">
              <a:extLst>
                <a:ext uri="{FF2B5EF4-FFF2-40B4-BE49-F238E27FC236}">
                  <a16:creationId xmlns:a16="http://schemas.microsoft.com/office/drawing/2014/main" id="{B4566D6F-F70F-F547-6B96-8348C017A01C}"/>
                </a:ext>
              </a:extLst>
            </p:cNvPr>
            <p:cNvSpPr/>
            <p:nvPr/>
          </p:nvSpPr>
          <p:spPr>
            <a:xfrm rot="17830841">
              <a:off x="4599441" y="6432102"/>
              <a:ext cx="61751" cy="132835"/>
            </a:xfrm>
            <a:prstGeom prst="ca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D10055C-9116-2614-65F5-518EE1D8EFDB}"/>
                </a:ext>
              </a:extLst>
            </p:cNvPr>
            <p:cNvGrpSpPr/>
            <p:nvPr/>
          </p:nvGrpSpPr>
          <p:grpSpPr>
            <a:xfrm rot="11027609">
              <a:off x="4588402" y="6323424"/>
              <a:ext cx="824099" cy="185780"/>
              <a:chOff x="6686972" y="2465824"/>
              <a:chExt cx="861134" cy="185780"/>
            </a:xfrm>
          </p:grpSpPr>
          <p:sp>
            <p:nvSpPr>
              <p:cNvPr id="36" name="Cylinder 35" descr="Patch of short green grass">
                <a:extLst>
                  <a:ext uri="{FF2B5EF4-FFF2-40B4-BE49-F238E27FC236}">
                    <a16:creationId xmlns:a16="http://schemas.microsoft.com/office/drawing/2014/main" id="{F745C2A8-A678-7F6A-0570-F7F85C2B88C5}"/>
                  </a:ext>
                </a:extLst>
              </p:cNvPr>
              <p:cNvSpPr/>
              <p:nvPr/>
            </p:nvSpPr>
            <p:spPr>
              <a:xfrm>
                <a:off x="6910584" y="2515742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" name="Cylinder 36" descr="Patch of short green grass">
                <a:extLst>
                  <a:ext uri="{FF2B5EF4-FFF2-40B4-BE49-F238E27FC236}">
                    <a16:creationId xmlns:a16="http://schemas.microsoft.com/office/drawing/2014/main" id="{D0C17BAC-9F6E-0F9C-A23E-CD4E9CD07572}"/>
                  </a:ext>
                </a:extLst>
              </p:cNvPr>
              <p:cNvSpPr/>
              <p:nvPr/>
            </p:nvSpPr>
            <p:spPr>
              <a:xfrm rot="19677334">
                <a:off x="6988406" y="2465824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Cylinder 37" descr="Patch of short green grass">
                <a:extLst>
                  <a:ext uri="{FF2B5EF4-FFF2-40B4-BE49-F238E27FC236}">
                    <a16:creationId xmlns:a16="http://schemas.microsoft.com/office/drawing/2014/main" id="{580F78B1-3007-B536-9518-1A44045E7F70}"/>
                  </a:ext>
                </a:extLst>
              </p:cNvPr>
              <p:cNvSpPr/>
              <p:nvPr/>
            </p:nvSpPr>
            <p:spPr>
              <a:xfrm rot="4568102">
                <a:off x="6824158" y="2472428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Cylinder 38" descr="Patch of short green grass">
                <a:extLst>
                  <a:ext uri="{FF2B5EF4-FFF2-40B4-BE49-F238E27FC236}">
                    <a16:creationId xmlns:a16="http://schemas.microsoft.com/office/drawing/2014/main" id="{1896452E-6877-6BE0-3F7E-2374737B8218}"/>
                  </a:ext>
                </a:extLst>
              </p:cNvPr>
              <p:cNvSpPr/>
              <p:nvPr/>
            </p:nvSpPr>
            <p:spPr>
              <a:xfrm rot="18614944">
                <a:off x="7107003" y="251263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Cylinder 39" descr="Patch of short green grass">
                <a:extLst>
                  <a:ext uri="{FF2B5EF4-FFF2-40B4-BE49-F238E27FC236}">
                    <a16:creationId xmlns:a16="http://schemas.microsoft.com/office/drawing/2014/main" id="{D4BADD09-3919-B338-8C61-8F2AB46A138B}"/>
                  </a:ext>
                </a:extLst>
              </p:cNvPr>
              <p:cNvSpPr/>
              <p:nvPr/>
            </p:nvSpPr>
            <p:spPr>
              <a:xfrm rot="5400000">
                <a:off x="7007877" y="255431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Cylinder 40" descr="Patch of short green grass">
                <a:extLst>
                  <a:ext uri="{FF2B5EF4-FFF2-40B4-BE49-F238E27FC236}">
                    <a16:creationId xmlns:a16="http://schemas.microsoft.com/office/drawing/2014/main" id="{92116AE0-D150-0627-1A23-59DC232D8094}"/>
                  </a:ext>
                </a:extLst>
              </p:cNvPr>
              <p:cNvSpPr/>
              <p:nvPr/>
            </p:nvSpPr>
            <p:spPr>
              <a:xfrm rot="16200000">
                <a:off x="7241050" y="2542077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Cylinder 41" descr="Patch of short green grass">
                <a:extLst>
                  <a:ext uri="{FF2B5EF4-FFF2-40B4-BE49-F238E27FC236}">
                    <a16:creationId xmlns:a16="http://schemas.microsoft.com/office/drawing/2014/main" id="{DD6D0949-87A9-D7D4-39B4-4B078B157F56}"/>
                  </a:ext>
                </a:extLst>
              </p:cNvPr>
              <p:cNvSpPr/>
              <p:nvPr/>
            </p:nvSpPr>
            <p:spPr>
              <a:xfrm rot="16200000">
                <a:off x="7380717" y="2543506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Cylinder 42" descr="Patch of short green grass">
                <a:extLst>
                  <a:ext uri="{FF2B5EF4-FFF2-40B4-BE49-F238E27FC236}">
                    <a16:creationId xmlns:a16="http://schemas.microsoft.com/office/drawing/2014/main" id="{4BA7BF00-D8FF-C4FD-64DC-DFDED04A3E89}"/>
                  </a:ext>
                </a:extLst>
              </p:cNvPr>
              <p:cNvSpPr/>
              <p:nvPr/>
            </p:nvSpPr>
            <p:spPr>
              <a:xfrm rot="17830841">
                <a:off x="7450813" y="2501305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Cylinder 43" descr="Patch of short green grass">
                <a:extLst>
                  <a:ext uri="{FF2B5EF4-FFF2-40B4-BE49-F238E27FC236}">
                    <a16:creationId xmlns:a16="http://schemas.microsoft.com/office/drawing/2014/main" id="{FB13D8C8-689A-7AAA-76BC-5B6E6E3A0931}"/>
                  </a:ext>
                </a:extLst>
              </p:cNvPr>
              <p:cNvSpPr/>
              <p:nvPr/>
            </p:nvSpPr>
            <p:spPr>
              <a:xfrm rot="17830841">
                <a:off x="6722514" y="2518321"/>
                <a:ext cx="61751" cy="132835"/>
              </a:xfrm>
              <a:prstGeom prst="can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2" name="CuadroTexto 127">
            <a:extLst>
              <a:ext uri="{FF2B5EF4-FFF2-40B4-BE49-F238E27FC236}">
                <a16:creationId xmlns:a16="http://schemas.microsoft.com/office/drawing/2014/main" id="{BFACBA55-5F38-9C3D-FB1F-57A3D49FFF14}"/>
              </a:ext>
            </a:extLst>
          </p:cNvPr>
          <p:cNvSpPr txBox="1"/>
          <p:nvPr/>
        </p:nvSpPr>
        <p:spPr>
          <a:xfrm rot="4533030">
            <a:off x="6403638" y="2970798"/>
            <a:ext cx="266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790" dirty="0"/>
              <a:t>1 2   4 5 6 7</a:t>
            </a:r>
          </a:p>
        </p:txBody>
      </p:sp>
      <p:sp>
        <p:nvSpPr>
          <p:cNvPr id="3" name="Cilindro 31">
            <a:extLst>
              <a:ext uri="{FF2B5EF4-FFF2-40B4-BE49-F238E27FC236}">
                <a16:creationId xmlns:a16="http://schemas.microsoft.com/office/drawing/2014/main" id="{53AE5D66-7A95-ADC2-3E24-8DBFF74C8315}"/>
              </a:ext>
            </a:extLst>
          </p:cNvPr>
          <p:cNvSpPr/>
          <p:nvPr/>
        </p:nvSpPr>
        <p:spPr>
          <a:xfrm>
            <a:off x="6381121" y="1866296"/>
            <a:ext cx="928914" cy="304800"/>
          </a:xfrm>
          <a:prstGeom prst="can">
            <a:avLst>
              <a:gd name="adj" fmla="val 36148"/>
            </a:avLst>
          </a:prstGeom>
          <a:solidFill>
            <a:schemeClr val="accent6">
              <a:lumMod val="5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ilindro 22">
            <a:extLst>
              <a:ext uri="{FF2B5EF4-FFF2-40B4-BE49-F238E27FC236}">
                <a16:creationId xmlns:a16="http://schemas.microsoft.com/office/drawing/2014/main" id="{25EAF1F8-4AF8-FCB9-FC96-7AAB0BC7B9BC}"/>
              </a:ext>
            </a:extLst>
          </p:cNvPr>
          <p:cNvSpPr/>
          <p:nvPr/>
        </p:nvSpPr>
        <p:spPr>
          <a:xfrm>
            <a:off x="6478655" y="2184013"/>
            <a:ext cx="928914" cy="372323"/>
          </a:xfrm>
          <a:prstGeom prst="can">
            <a:avLst>
              <a:gd name="adj" fmla="val 36148"/>
            </a:avLst>
          </a:prstGeom>
          <a:solidFill>
            <a:schemeClr val="accent2">
              <a:lumMod val="5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ilindro 114">
            <a:extLst>
              <a:ext uri="{FF2B5EF4-FFF2-40B4-BE49-F238E27FC236}">
                <a16:creationId xmlns:a16="http://schemas.microsoft.com/office/drawing/2014/main" id="{DB6429BD-4BAB-0EF1-7C68-2BFC598EFCC8}"/>
              </a:ext>
            </a:extLst>
          </p:cNvPr>
          <p:cNvSpPr/>
          <p:nvPr/>
        </p:nvSpPr>
        <p:spPr>
          <a:xfrm>
            <a:off x="7226257" y="2538251"/>
            <a:ext cx="928914" cy="372323"/>
          </a:xfrm>
          <a:prstGeom prst="can">
            <a:avLst>
              <a:gd name="adj" fmla="val 36148"/>
            </a:avLst>
          </a:prstGeom>
          <a:solidFill>
            <a:schemeClr val="accent2">
              <a:lumMod val="5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upo 145">
            <a:extLst>
              <a:ext uri="{FF2B5EF4-FFF2-40B4-BE49-F238E27FC236}">
                <a16:creationId xmlns:a16="http://schemas.microsoft.com/office/drawing/2014/main" id="{F0D56331-8386-AD47-BD0B-436BD30AC56E}"/>
              </a:ext>
            </a:extLst>
          </p:cNvPr>
          <p:cNvGrpSpPr/>
          <p:nvPr/>
        </p:nvGrpSpPr>
        <p:grpSpPr>
          <a:xfrm>
            <a:off x="6670999" y="2961138"/>
            <a:ext cx="1019715" cy="760458"/>
            <a:chOff x="3333803" y="454627"/>
            <a:chExt cx="1019715" cy="760458"/>
          </a:xfrm>
        </p:grpSpPr>
        <p:sp>
          <p:nvSpPr>
            <p:cNvPr id="8" name="Cilindro 146">
              <a:extLst>
                <a:ext uri="{FF2B5EF4-FFF2-40B4-BE49-F238E27FC236}">
                  <a16:creationId xmlns:a16="http://schemas.microsoft.com/office/drawing/2014/main" id="{363FEB3F-7DB6-4752-0708-F11E74072B64}"/>
                </a:ext>
              </a:extLst>
            </p:cNvPr>
            <p:cNvSpPr/>
            <p:nvPr/>
          </p:nvSpPr>
          <p:spPr>
            <a:xfrm>
              <a:off x="3333803" y="454627"/>
              <a:ext cx="928914" cy="372323"/>
            </a:xfrm>
            <a:prstGeom prst="can">
              <a:avLst>
                <a:gd name="adj" fmla="val 36148"/>
              </a:avLst>
            </a:prstGeom>
            <a:solidFill>
              <a:schemeClr val="accent2">
                <a:lumMod val="50000"/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ilindro 147">
              <a:extLst>
                <a:ext uri="{FF2B5EF4-FFF2-40B4-BE49-F238E27FC236}">
                  <a16:creationId xmlns:a16="http://schemas.microsoft.com/office/drawing/2014/main" id="{EBE7C772-4AB0-13B7-8CAE-53D622DD0060}"/>
                </a:ext>
              </a:extLst>
            </p:cNvPr>
            <p:cNvSpPr/>
            <p:nvPr/>
          </p:nvSpPr>
          <p:spPr>
            <a:xfrm>
              <a:off x="3424604" y="842762"/>
              <a:ext cx="928914" cy="372323"/>
            </a:xfrm>
            <a:prstGeom prst="can">
              <a:avLst>
                <a:gd name="adj" fmla="val 36148"/>
              </a:avLst>
            </a:prstGeom>
            <a:solidFill>
              <a:schemeClr val="accent2">
                <a:lumMod val="50000"/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" name="Grupo 150">
            <a:extLst>
              <a:ext uri="{FF2B5EF4-FFF2-40B4-BE49-F238E27FC236}">
                <a16:creationId xmlns:a16="http://schemas.microsoft.com/office/drawing/2014/main" id="{3DDD45CA-B8FB-E316-1CA7-A40FBE1A0F8F}"/>
              </a:ext>
            </a:extLst>
          </p:cNvPr>
          <p:cNvGrpSpPr/>
          <p:nvPr/>
        </p:nvGrpSpPr>
        <p:grpSpPr>
          <a:xfrm>
            <a:off x="6859072" y="3737408"/>
            <a:ext cx="1019715" cy="760458"/>
            <a:chOff x="3333803" y="454627"/>
            <a:chExt cx="1019715" cy="760458"/>
          </a:xfrm>
        </p:grpSpPr>
        <p:sp>
          <p:nvSpPr>
            <p:cNvPr id="12" name="Cilindro 154">
              <a:extLst>
                <a:ext uri="{FF2B5EF4-FFF2-40B4-BE49-F238E27FC236}">
                  <a16:creationId xmlns:a16="http://schemas.microsoft.com/office/drawing/2014/main" id="{AB3B3612-A01F-D7EE-D93B-0ADC3BBA6149}"/>
                </a:ext>
              </a:extLst>
            </p:cNvPr>
            <p:cNvSpPr/>
            <p:nvPr/>
          </p:nvSpPr>
          <p:spPr>
            <a:xfrm>
              <a:off x="3333803" y="454627"/>
              <a:ext cx="928914" cy="372323"/>
            </a:xfrm>
            <a:prstGeom prst="can">
              <a:avLst>
                <a:gd name="adj" fmla="val 36148"/>
              </a:avLst>
            </a:prstGeom>
            <a:solidFill>
              <a:schemeClr val="accent2">
                <a:lumMod val="50000"/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Cilindro 155">
              <a:extLst>
                <a:ext uri="{FF2B5EF4-FFF2-40B4-BE49-F238E27FC236}">
                  <a16:creationId xmlns:a16="http://schemas.microsoft.com/office/drawing/2014/main" id="{7593123C-9F91-1D97-42FC-B612BAA8F30B}"/>
                </a:ext>
              </a:extLst>
            </p:cNvPr>
            <p:cNvSpPr/>
            <p:nvPr/>
          </p:nvSpPr>
          <p:spPr>
            <a:xfrm>
              <a:off x="3424604" y="842762"/>
              <a:ext cx="928914" cy="372323"/>
            </a:xfrm>
            <a:prstGeom prst="can">
              <a:avLst>
                <a:gd name="adj" fmla="val 36148"/>
              </a:avLst>
            </a:prstGeom>
            <a:solidFill>
              <a:schemeClr val="accent2">
                <a:lumMod val="50000"/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4" name="CuadroTexto 172">
            <a:extLst>
              <a:ext uri="{FF2B5EF4-FFF2-40B4-BE49-F238E27FC236}">
                <a16:creationId xmlns:a16="http://schemas.microsoft.com/office/drawing/2014/main" id="{E5E4438B-2A31-2B02-9404-1E22D7FE70EB}"/>
              </a:ext>
            </a:extLst>
          </p:cNvPr>
          <p:cNvSpPr txBox="1"/>
          <p:nvPr/>
        </p:nvSpPr>
        <p:spPr>
          <a:xfrm>
            <a:off x="7492893" y="2591806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Soil</a:t>
            </a:r>
            <a:endParaRPr lang="es-ES" dirty="0"/>
          </a:p>
        </p:txBody>
      </p:sp>
      <p:pic>
        <p:nvPicPr>
          <p:cNvPr id="15" name="Imagen 261">
            <a:extLst>
              <a:ext uri="{FF2B5EF4-FFF2-40B4-BE49-F238E27FC236}">
                <a16:creationId xmlns:a16="http://schemas.microsoft.com/office/drawing/2014/main" id="{565DD9BE-F238-8393-43BF-8256BC8FB6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28" r="19944"/>
          <a:stretch/>
        </p:blipFill>
        <p:spPr>
          <a:xfrm>
            <a:off x="9727007" y="3013552"/>
            <a:ext cx="1967552" cy="2292771"/>
          </a:xfrm>
          <a:prstGeom prst="rect">
            <a:avLst/>
          </a:prstGeom>
        </p:spPr>
      </p:pic>
      <p:sp>
        <p:nvSpPr>
          <p:cNvPr id="16" name="CuadroTexto 264">
            <a:extLst>
              <a:ext uri="{FF2B5EF4-FFF2-40B4-BE49-F238E27FC236}">
                <a16:creationId xmlns:a16="http://schemas.microsoft.com/office/drawing/2014/main" id="{255F3DCF-B5EE-8CD5-9420-9144C4267F27}"/>
              </a:ext>
            </a:extLst>
          </p:cNvPr>
          <p:cNvSpPr txBox="1"/>
          <p:nvPr/>
        </p:nvSpPr>
        <p:spPr>
          <a:xfrm>
            <a:off x="8873656" y="2351075"/>
            <a:ext cx="230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VOCs </a:t>
            </a:r>
            <a:r>
              <a:rPr lang="es-ES" dirty="0" err="1"/>
              <a:t>headspace</a:t>
            </a:r>
            <a:r>
              <a:rPr lang="es-ES" dirty="0"/>
              <a:t> GC-MS</a:t>
            </a:r>
          </a:p>
        </p:txBody>
      </p:sp>
      <p:pic>
        <p:nvPicPr>
          <p:cNvPr id="20" name="Imagen 266">
            <a:extLst>
              <a:ext uri="{FF2B5EF4-FFF2-40B4-BE49-F238E27FC236}">
                <a16:creationId xmlns:a16="http://schemas.microsoft.com/office/drawing/2014/main" id="{5320A724-60A3-35E3-18BF-7688F09190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56" t="3594" r="43971" b="19230"/>
          <a:stretch/>
        </p:blipFill>
        <p:spPr>
          <a:xfrm>
            <a:off x="8798874" y="2885468"/>
            <a:ext cx="678203" cy="1866812"/>
          </a:xfrm>
          <a:prstGeom prst="rect">
            <a:avLst/>
          </a:prstGeom>
        </p:spPr>
      </p:pic>
      <p:cxnSp>
        <p:nvCxnSpPr>
          <p:cNvPr id="32" name="Conector recto de flecha 279">
            <a:extLst>
              <a:ext uri="{FF2B5EF4-FFF2-40B4-BE49-F238E27FC236}">
                <a16:creationId xmlns:a16="http://schemas.microsoft.com/office/drawing/2014/main" id="{6AFFEEB7-AB48-BFE5-75BD-371468819121}"/>
              </a:ext>
            </a:extLst>
          </p:cNvPr>
          <p:cNvCxnSpPr>
            <a:cxnSpLocks/>
          </p:cNvCxnSpPr>
          <p:nvPr/>
        </p:nvCxnSpPr>
        <p:spPr>
          <a:xfrm flipV="1">
            <a:off x="8382559" y="2671235"/>
            <a:ext cx="491097" cy="97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írculo parcial 25">
            <a:extLst>
              <a:ext uri="{FF2B5EF4-FFF2-40B4-BE49-F238E27FC236}">
                <a16:creationId xmlns:a16="http://schemas.microsoft.com/office/drawing/2014/main" id="{8E305998-602E-165E-DD67-D210873D62D2}"/>
              </a:ext>
            </a:extLst>
          </p:cNvPr>
          <p:cNvSpPr/>
          <p:nvPr/>
        </p:nvSpPr>
        <p:spPr>
          <a:xfrm>
            <a:off x="7237965" y="2536073"/>
            <a:ext cx="917205" cy="135162"/>
          </a:xfrm>
          <a:prstGeom prst="pie">
            <a:avLst>
              <a:gd name="adj1" fmla="val 21570896"/>
              <a:gd name="adj2" fmla="val 16200000"/>
            </a:avLst>
          </a:prstGeom>
          <a:solidFill>
            <a:schemeClr val="accent2">
              <a:lumMod val="5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6" name="CuadroTexto 262">
            <a:extLst>
              <a:ext uri="{FF2B5EF4-FFF2-40B4-BE49-F238E27FC236}">
                <a16:creationId xmlns:a16="http://schemas.microsoft.com/office/drawing/2014/main" id="{3E0D64AD-5FDB-D3F9-78D7-AB16AB951A7F}"/>
              </a:ext>
            </a:extLst>
          </p:cNvPr>
          <p:cNvSpPr txBox="1"/>
          <p:nvPr/>
        </p:nvSpPr>
        <p:spPr>
          <a:xfrm>
            <a:off x="6381121" y="1274335"/>
            <a:ext cx="5120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Mass</a:t>
            </a:r>
            <a:r>
              <a:rPr lang="es-ES" sz="1600" dirty="0"/>
              <a:t> balance VOCs</a:t>
            </a:r>
          </a:p>
        </p:txBody>
      </p:sp>
    </p:spTree>
    <p:extLst>
      <p:ext uri="{BB962C8B-B14F-4D97-AF65-F5344CB8AC3E}">
        <p14:creationId xmlns:p14="http://schemas.microsoft.com/office/powerpoint/2010/main" val="6398997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4339</TotalTime>
  <Words>75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Eugenio Lopez Periago</dc:creator>
  <cp:lastModifiedBy>José Eugenio López Periago</cp:lastModifiedBy>
  <cp:revision>11</cp:revision>
  <dcterms:created xsi:type="dcterms:W3CDTF">2023-01-14T17:46:16Z</dcterms:created>
  <dcterms:modified xsi:type="dcterms:W3CDTF">2024-04-26T07:51:27Z</dcterms:modified>
</cp:coreProperties>
</file>